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37.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40.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38.xml"/>
  <Override ContentType="application/vnd.openxmlformats-officedocument.presentationml.slideLayout+xml" PartName="/ppt/slideLayouts/slideLayout42.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39.xml"/>
  <Override ContentType="application/vnd.openxmlformats-officedocument.presentationml.slideLayout+xml" PartName="/ppt/slideLayouts/slideLayout35.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41.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90" r:id="rId4"/>
    <p:sldMasterId id="2147483691"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Lst>
  <p:sldSz cy="5143500" cx="9144000"/>
  <p:notesSz cx="6858000" cy="9144000"/>
  <p:embeddedFontLst>
    <p:embeddedFont>
      <p:font typeface="Lexend Light"/>
      <p:regular r:id="rId18"/>
      <p:bold r:id="rId19"/>
    </p:embeddedFont>
    <p:embeddedFont>
      <p:font typeface="Inter"/>
      <p:regular r:id="rId20"/>
      <p:bold r:id="rId21"/>
      <p:italic r:id="rId22"/>
      <p:boldItalic r:id="rId23"/>
    </p:embeddedFont>
    <p:embeddedFont>
      <p:font typeface="Lexend"/>
      <p:regular r:id="rId24"/>
      <p:bold r:id="rId2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Inter-regular.fntdata"/><Relationship Id="rId22" Type="http://schemas.openxmlformats.org/officeDocument/2006/relationships/font" Target="fonts/Inter-italic.fntdata"/><Relationship Id="rId21" Type="http://schemas.openxmlformats.org/officeDocument/2006/relationships/font" Target="fonts/Inter-bold.fntdata"/><Relationship Id="rId24" Type="http://schemas.openxmlformats.org/officeDocument/2006/relationships/font" Target="fonts/Lexend-regular.fntdata"/><Relationship Id="rId23" Type="http://schemas.openxmlformats.org/officeDocument/2006/relationships/font" Target="fonts/Inter-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3.xml"/><Relationship Id="rId25" Type="http://schemas.openxmlformats.org/officeDocument/2006/relationships/font" Target="fonts/Lexend-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7" Type="http://schemas.openxmlformats.org/officeDocument/2006/relationships/slide" Target="slides/slide1.xml"/><Relationship Id="rId8" Type="http://schemas.openxmlformats.org/officeDocument/2006/relationships/slide" Target="slides/slide2.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font" Target="fonts/LexendLight-bold.fntdata"/><Relationship Id="rId18" Type="http://schemas.openxmlformats.org/officeDocument/2006/relationships/font" Target="fonts/LexendLight-regular.fntdata"/></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6" name="Shape 1906"/>
        <p:cNvGrpSpPr/>
        <p:nvPr/>
      </p:nvGrpSpPr>
      <p:grpSpPr>
        <a:xfrm>
          <a:off x="0" y="0"/>
          <a:ext cx="0" cy="0"/>
          <a:chOff x="0" y="0"/>
          <a:chExt cx="0" cy="0"/>
        </a:xfrm>
      </p:grpSpPr>
      <p:sp>
        <p:nvSpPr>
          <p:cNvPr id="1907" name="Google Shape;1907;g3164c678c2c_0_307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8" name="Google Shape;1908;g3164c678c2c_0_307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E0E0E"/>
                </a:solidFill>
              </a:rPr>
              <a:t>We are</a:t>
            </a:r>
            <a:r>
              <a:rPr lang="en" sz="1200">
                <a:solidFill>
                  <a:srgbClr val="0E0E0E"/>
                </a:solidFill>
              </a:rPr>
              <a:t> trying to find the possibility</a:t>
            </a:r>
            <a:r>
              <a:rPr lang="en" sz="1200">
                <a:solidFill>
                  <a:srgbClr val="0E0E0E"/>
                </a:solidFill>
              </a:rPr>
              <a:t> of vector databases for image recognition.</a:t>
            </a:r>
            <a:endParaRPr sz="120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7" name="Shape 1997"/>
        <p:cNvGrpSpPr/>
        <p:nvPr/>
      </p:nvGrpSpPr>
      <p:grpSpPr>
        <a:xfrm>
          <a:off x="0" y="0"/>
          <a:ext cx="0" cy="0"/>
          <a:chOff x="0" y="0"/>
          <a:chExt cx="0" cy="0"/>
        </a:xfrm>
      </p:grpSpPr>
      <p:sp>
        <p:nvSpPr>
          <p:cNvPr id="1998" name="Google Shape;1998;g31c57ef6138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9" name="Google Shape;1999;g31c57ef6138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3" name="Shape 2003"/>
        <p:cNvGrpSpPr/>
        <p:nvPr/>
      </p:nvGrpSpPr>
      <p:grpSpPr>
        <a:xfrm>
          <a:off x="0" y="0"/>
          <a:ext cx="0" cy="0"/>
          <a:chOff x="0" y="0"/>
          <a:chExt cx="0" cy="0"/>
        </a:xfrm>
      </p:grpSpPr>
      <p:sp>
        <p:nvSpPr>
          <p:cNvPr id="2004" name="Google Shape;2004;g31bc3fb175a_0_4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05" name="Google Shape;2005;g31bc3fb175a_0_4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3" name="Shape 1943"/>
        <p:cNvGrpSpPr/>
        <p:nvPr/>
      </p:nvGrpSpPr>
      <p:grpSpPr>
        <a:xfrm>
          <a:off x="0" y="0"/>
          <a:ext cx="0" cy="0"/>
          <a:chOff x="0" y="0"/>
          <a:chExt cx="0" cy="0"/>
        </a:xfrm>
      </p:grpSpPr>
      <p:sp>
        <p:nvSpPr>
          <p:cNvPr id="1944" name="Google Shape;1944;g3164c678c2c_0_310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5" name="Google Shape;1945;g3164c678c2c_0_310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0" name="Shape 1950"/>
        <p:cNvGrpSpPr/>
        <p:nvPr/>
      </p:nvGrpSpPr>
      <p:grpSpPr>
        <a:xfrm>
          <a:off x="0" y="0"/>
          <a:ext cx="0" cy="0"/>
          <a:chOff x="0" y="0"/>
          <a:chExt cx="0" cy="0"/>
        </a:xfrm>
      </p:grpSpPr>
      <p:sp>
        <p:nvSpPr>
          <p:cNvPr id="1951" name="Google Shape;1951;g3164c678c2c_0_31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2" name="Google Shape;1952;g3164c678c2c_0_31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E0E0E"/>
                </a:solidFill>
              </a:rPr>
              <a:t>For each image data, it can be stored as a vector in a vector database. The dimension of this vector is typically in the hundreds or thousands, rather than the three dimensions we see in images. Usually, the more similar the images are, the closer their vector positions will be. This is why vector databases are highly suitable for image recognition.</a:t>
            </a:r>
            <a:endParaRPr sz="120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7" name="Shape 1957"/>
        <p:cNvGrpSpPr/>
        <p:nvPr/>
      </p:nvGrpSpPr>
      <p:grpSpPr>
        <a:xfrm>
          <a:off x="0" y="0"/>
          <a:ext cx="0" cy="0"/>
          <a:chOff x="0" y="0"/>
          <a:chExt cx="0" cy="0"/>
        </a:xfrm>
      </p:grpSpPr>
      <p:sp>
        <p:nvSpPr>
          <p:cNvPr id="1958" name="Google Shape;1958;g3164c678c2c_0_31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59" name="Google Shape;1959;g3164c678c2c_0_31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Clr>
                <a:schemeClr val="dk1"/>
              </a:buClr>
              <a:buSzPts val="1100"/>
              <a:buFont typeface="Arial"/>
              <a:buNone/>
            </a:pPr>
            <a:r>
              <a:rPr lang="en" sz="1200">
                <a:solidFill>
                  <a:srgbClr val="0E0E0E"/>
                </a:solidFill>
              </a:rPr>
              <a:t>The model will then extract the features of the image. Different objects have their own unique features, such as a cat’s ears being extracted for a cat. This vector represents the specific features of the image.</a:t>
            </a:r>
            <a:endParaRPr sz="1200">
              <a:solidFill>
                <a:srgbClr val="0E0E0E"/>
              </a:solidFill>
            </a:endParaRPr>
          </a:p>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63" name="Shape 1963"/>
        <p:cNvGrpSpPr/>
        <p:nvPr/>
      </p:nvGrpSpPr>
      <p:grpSpPr>
        <a:xfrm>
          <a:off x="0" y="0"/>
          <a:ext cx="0" cy="0"/>
          <a:chOff x="0" y="0"/>
          <a:chExt cx="0" cy="0"/>
        </a:xfrm>
      </p:grpSpPr>
      <p:sp>
        <p:nvSpPr>
          <p:cNvPr id="1964" name="Google Shape;1964;g3164c678c2c_0_31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5" name="Google Shape;1965;g3164c678c2c_0_31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0" name="Shape 1970"/>
        <p:cNvGrpSpPr/>
        <p:nvPr/>
      </p:nvGrpSpPr>
      <p:grpSpPr>
        <a:xfrm>
          <a:off x="0" y="0"/>
          <a:ext cx="0" cy="0"/>
          <a:chOff x="0" y="0"/>
          <a:chExt cx="0" cy="0"/>
        </a:xfrm>
      </p:grpSpPr>
      <p:sp>
        <p:nvSpPr>
          <p:cNvPr id="1971" name="Google Shape;1971;g3164c678c2c_0_304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2" name="Google Shape;1972;g3164c678c2c_0_304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78" name="Shape 1978"/>
        <p:cNvGrpSpPr/>
        <p:nvPr/>
      </p:nvGrpSpPr>
      <p:grpSpPr>
        <a:xfrm>
          <a:off x="0" y="0"/>
          <a:ext cx="0" cy="0"/>
          <a:chOff x="0" y="0"/>
          <a:chExt cx="0" cy="0"/>
        </a:xfrm>
      </p:grpSpPr>
      <p:sp>
        <p:nvSpPr>
          <p:cNvPr id="1979" name="Google Shape;1979;g31bc3fb175a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0" name="Google Shape;1980;g31bc3fb175a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84" name="Shape 1984"/>
        <p:cNvGrpSpPr/>
        <p:nvPr/>
      </p:nvGrpSpPr>
      <p:grpSpPr>
        <a:xfrm>
          <a:off x="0" y="0"/>
          <a:ext cx="0" cy="0"/>
          <a:chOff x="0" y="0"/>
          <a:chExt cx="0" cy="0"/>
        </a:xfrm>
      </p:grpSpPr>
      <p:sp>
        <p:nvSpPr>
          <p:cNvPr id="1985" name="Google Shape;1985;g31bc3fb175a_0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86" name="Google Shape;1986;g31bc3fb175a_0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90" name="Shape 1990"/>
        <p:cNvGrpSpPr/>
        <p:nvPr/>
      </p:nvGrpSpPr>
      <p:grpSpPr>
        <a:xfrm>
          <a:off x="0" y="0"/>
          <a:ext cx="0" cy="0"/>
          <a:chOff x="0" y="0"/>
          <a:chExt cx="0" cy="0"/>
        </a:xfrm>
      </p:grpSpPr>
      <p:sp>
        <p:nvSpPr>
          <p:cNvPr id="1991" name="Google Shape;1991;g31bc3fb175a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92" name="Google Shape;1992;g31bc3fb175a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solid with header">
  <p:cSld name="CUSTOM">
    <p:spTree>
      <p:nvGrpSpPr>
        <p:cNvPr id="54" name="Shape 54"/>
        <p:cNvGrpSpPr/>
        <p:nvPr/>
      </p:nvGrpSpPr>
      <p:grpSpPr>
        <a:xfrm>
          <a:off x="0" y="0"/>
          <a:ext cx="0" cy="0"/>
          <a:chOff x="0" y="0"/>
          <a:chExt cx="0" cy="0"/>
        </a:xfrm>
      </p:grpSpPr>
      <p:sp>
        <p:nvSpPr>
          <p:cNvPr id="55" name="Google Shape;55;p14"/>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6" name="Google Shape;56;p14"/>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57" name="Google Shape;57;p14"/>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58" name="Google Shape;58;p14"/>
          <p:cNvSpPr txBox="1"/>
          <p:nvPr>
            <p:ph idx="2" type="subTitle"/>
          </p:nvPr>
        </p:nvSpPr>
        <p:spPr>
          <a:xfrm>
            <a:off x="5767125" y="425525"/>
            <a:ext cx="3238500" cy="9132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9" name="Google Shape;59;p14"/>
          <p:cNvSpPr txBox="1"/>
          <p:nvPr>
            <p:ph type="title"/>
          </p:nvPr>
        </p:nvSpPr>
        <p:spPr>
          <a:xfrm>
            <a:off x="208725" y="344175"/>
            <a:ext cx="53409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0" name="Google Shape;60;p14"/>
          <p:cNvSpPr txBox="1"/>
          <p:nvPr>
            <p:ph idx="3"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61" name="Google Shape;61;p14"/>
          <p:cNvSpPr txBox="1"/>
          <p:nvPr>
            <p:ph idx="4"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Tree>
  </p:cSld>
  <p:clrMapOvr>
    <a:masterClrMapping/>
  </p:clrMapOvr>
  <p:extLst>
    <p:ext uri="{DCECCB84-F9BA-43D5-87BE-67443E8EF086}">
      <p15:sldGuideLst>
        <p15:guide id="1" pos="5688">
          <p15:clr>
            <a:srgbClr val="E46962"/>
          </p15:clr>
        </p15:guide>
        <p15:guide id="2" orient="horz" pos="3168">
          <p15:clr>
            <a:srgbClr val="E46962"/>
          </p15:clr>
        </p15:guide>
        <p15:guide id="3" orient="horz" pos="936">
          <p15:clr>
            <a:srgbClr val="E46962"/>
          </p15:clr>
        </p15:guide>
      </p15:sldGuideLst>
    </p:ext>
  </p:extLst>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grid with header">
  <p:cSld name="CUSTOM_1">
    <p:spTree>
      <p:nvGrpSpPr>
        <p:cNvPr id="62" name="Shape 62"/>
        <p:cNvGrpSpPr/>
        <p:nvPr/>
      </p:nvGrpSpPr>
      <p:grpSpPr>
        <a:xfrm>
          <a:off x="0" y="0"/>
          <a:ext cx="0" cy="0"/>
          <a:chOff x="0" y="0"/>
          <a:chExt cx="0" cy="0"/>
        </a:xfrm>
      </p:grpSpPr>
      <p:grpSp>
        <p:nvGrpSpPr>
          <p:cNvPr id="63" name="Google Shape;63;p15"/>
          <p:cNvGrpSpPr/>
          <p:nvPr/>
        </p:nvGrpSpPr>
        <p:grpSpPr>
          <a:xfrm>
            <a:off x="-6096" y="-3429"/>
            <a:ext cx="9156192" cy="5150358"/>
            <a:chOff x="0" y="0"/>
            <a:chExt cx="12192000" cy="6858000"/>
          </a:xfrm>
        </p:grpSpPr>
        <p:sp>
          <p:nvSpPr>
            <p:cNvPr id="64" name="Google Shape;64;p15"/>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 name="Google Shape;65;p15"/>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6" name="Google Shape;66;p15"/>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 name="Google Shape;67;p15"/>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 name="Google Shape;68;p15"/>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 name="Google Shape;69;p15"/>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 name="Google Shape;70;p15"/>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 name="Google Shape;71;p15"/>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 name="Google Shape;72;p15"/>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3" name="Google Shape;73;p15"/>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 name="Google Shape;74;p15"/>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 name="Google Shape;75;p15"/>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 name="Google Shape;76;p15"/>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 name="Google Shape;77;p15"/>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 name="Google Shape;78;p15"/>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9" name="Google Shape;79;p15"/>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 name="Google Shape;80;p15"/>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 name="Google Shape;81;p15"/>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 name="Google Shape;82;p15"/>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 name="Google Shape;83;p15"/>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 name="Google Shape;84;p15"/>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 name="Google Shape;85;p15"/>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6" name="Google Shape;86;p15"/>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 name="Google Shape;87;p15"/>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 name="Google Shape;88;p15"/>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 name="Google Shape;89;p15"/>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 name="Google Shape;90;p15"/>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 name="Google Shape;91;p15"/>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 name="Google Shape;92;p15"/>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3" name="Google Shape;93;p15"/>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 name="Google Shape;94;p15"/>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 name="Google Shape;95;p15"/>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 name="Google Shape;96;p15"/>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 name="Google Shape;97;p15"/>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 name="Google Shape;98;p15"/>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 name="Google Shape;99;p15"/>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0" name="Google Shape;100;p15"/>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 name="Google Shape;101;p15"/>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 name="Google Shape;102;p15"/>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 name="Google Shape;103;p15"/>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 name="Google Shape;104;p15"/>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 name="Google Shape;105;p15"/>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 name="Google Shape;106;p15"/>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 name="Google Shape;107;p15"/>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 name="Google Shape;108;p15"/>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 name="Google Shape;109;p15"/>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 name="Google Shape;110;p15"/>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 name="Google Shape;111;p15"/>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 name="Google Shape;112;p15"/>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3" name="Google Shape;113;p15"/>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 name="Google Shape;114;p15"/>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 name="Google Shape;115;p15"/>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 name="Google Shape;116;p15"/>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 name="Google Shape;117;p15"/>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 name="Google Shape;118;p15"/>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 name="Google Shape;119;p15"/>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0" name="Google Shape;120;p15"/>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 name="Google Shape;121;p15"/>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 name="Google Shape;122;p15"/>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23" name="Google Shape;123;p15"/>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4" name="Google Shape;124;p15"/>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125" name="Google Shape;125;p15"/>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126" name="Google Shape;126;p15"/>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127" name="Google Shape;127;p15"/>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
        <p:nvSpPr>
          <p:cNvPr id="128" name="Google Shape;128;p15"/>
          <p:cNvSpPr txBox="1"/>
          <p:nvPr>
            <p:ph idx="4" type="subTitle"/>
          </p:nvPr>
        </p:nvSpPr>
        <p:spPr>
          <a:xfrm>
            <a:off x="5767125" y="572700"/>
            <a:ext cx="3238500" cy="9132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9" name="Google Shape;129;p15"/>
          <p:cNvSpPr txBox="1"/>
          <p:nvPr>
            <p:ph type="title"/>
          </p:nvPr>
        </p:nvSpPr>
        <p:spPr>
          <a:xfrm>
            <a:off x="208725" y="344175"/>
            <a:ext cx="5340900" cy="18183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extLst>
    <p:ext uri="{DCECCB84-F9BA-43D5-87BE-67443E8EF086}">
      <p15:sldGuideLst>
        <p15:guide id="1" pos="5688">
          <p15:clr>
            <a:srgbClr val="E46962"/>
          </p15:clr>
        </p15:guide>
        <p15:guide id="2" orient="horz" pos="72">
          <p15:clr>
            <a:srgbClr val="E46962"/>
          </p15:clr>
        </p15:guide>
        <p15:guide id="3" orient="horz" pos="3168">
          <p15:clr>
            <a:srgbClr val="E46962"/>
          </p15:clr>
        </p15:guide>
      </p15:sldGuideLst>
    </p:ext>
  </p:extLst>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with header">
  <p:cSld name="CUSTOM_1_1">
    <p:spTree>
      <p:nvGrpSpPr>
        <p:cNvPr id="130" name="Shape 130"/>
        <p:cNvGrpSpPr/>
        <p:nvPr/>
      </p:nvGrpSpPr>
      <p:grpSpPr>
        <a:xfrm>
          <a:off x="0" y="0"/>
          <a:ext cx="0" cy="0"/>
          <a:chOff x="0" y="0"/>
          <a:chExt cx="0" cy="0"/>
        </a:xfrm>
      </p:grpSpPr>
      <p:grpSp>
        <p:nvGrpSpPr>
          <p:cNvPr id="131" name="Google Shape;131;p16"/>
          <p:cNvGrpSpPr/>
          <p:nvPr/>
        </p:nvGrpSpPr>
        <p:grpSpPr>
          <a:xfrm>
            <a:off x="-6096" y="-3429"/>
            <a:ext cx="9156192" cy="5150358"/>
            <a:chOff x="0" y="0"/>
            <a:chExt cx="12192000" cy="6858000"/>
          </a:xfrm>
        </p:grpSpPr>
        <p:sp>
          <p:nvSpPr>
            <p:cNvPr id="132" name="Google Shape;132;p16"/>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 name="Google Shape;133;p16"/>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4" name="Google Shape;134;p16"/>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 name="Google Shape;135;p16"/>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 name="Google Shape;136;p16"/>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 name="Google Shape;137;p16"/>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 name="Google Shape;138;p16"/>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 name="Google Shape;139;p16"/>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 name="Google Shape;140;p16"/>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1" name="Google Shape;141;p16"/>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 name="Google Shape;142;p16"/>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 name="Google Shape;143;p16"/>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 name="Google Shape;144;p16"/>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 name="Google Shape;145;p16"/>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 name="Google Shape;146;p16"/>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7" name="Google Shape;147;p16"/>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8" name="Google Shape;148;p16"/>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 name="Google Shape;149;p16"/>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 name="Google Shape;150;p16"/>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 name="Google Shape;151;p16"/>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 name="Google Shape;152;p16"/>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 name="Google Shape;153;p16"/>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 name="Google Shape;154;p16"/>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5" name="Google Shape;155;p16"/>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 name="Google Shape;156;p16"/>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 name="Google Shape;157;p16"/>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 name="Google Shape;158;p16"/>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 name="Google Shape;159;p16"/>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 name="Google Shape;160;p16"/>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 name="Google Shape;161;p16"/>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2" name="Google Shape;162;p16"/>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 name="Google Shape;163;p16"/>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 name="Google Shape;164;p16"/>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 name="Google Shape;165;p16"/>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 name="Google Shape;166;p16"/>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 name="Google Shape;167;p16"/>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8" name="Google Shape;168;p16"/>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9" name="Google Shape;169;p16"/>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 name="Google Shape;170;p16"/>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 name="Google Shape;171;p16"/>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 name="Google Shape;172;p16"/>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 name="Google Shape;173;p16"/>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 name="Google Shape;174;p16"/>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 name="Google Shape;175;p16"/>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6" name="Google Shape;176;p16"/>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 name="Google Shape;177;p16"/>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 name="Google Shape;178;p16"/>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 name="Google Shape;179;p16"/>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 name="Google Shape;180;p16"/>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 name="Google Shape;181;p16"/>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 name="Google Shape;182;p16"/>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3" name="Google Shape;183;p16"/>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 name="Google Shape;184;p16"/>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 name="Google Shape;185;p16"/>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 name="Google Shape;186;p16"/>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 name="Google Shape;187;p16"/>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 name="Google Shape;188;p16"/>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9" name="Google Shape;189;p16"/>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0" name="Google Shape;190;p16"/>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91" name="Google Shape;191;p16"/>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92" name="Google Shape;192;p16"/>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193" name="Google Shape;193;p16"/>
          <p:cNvSpPr txBox="1"/>
          <p:nvPr>
            <p:ph type="title"/>
          </p:nvPr>
        </p:nvSpPr>
        <p:spPr>
          <a:xfrm>
            <a:off x="1579100" y="491225"/>
            <a:ext cx="4966200" cy="7962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94" name="Google Shape;194;p16"/>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195" name="Google Shape;195;p16"/>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196" name="Google Shape;196;p16"/>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Tree>
  </p:cSld>
  <p:clrMapOvr>
    <a:masterClrMapping/>
  </p:clrMapOvr>
  <p:extLst>
    <p:ext uri="{DCECCB84-F9BA-43D5-87BE-67443E8EF086}">
      <p15:sldGuideLst>
        <p15:guide id="1" pos="5688">
          <p15:clr>
            <a:srgbClr val="E46962"/>
          </p15:clr>
        </p15:guide>
        <p15:guide id="2" orient="horz" pos="72">
          <p15:clr>
            <a:srgbClr val="E46962"/>
          </p15:clr>
        </p15:guide>
        <p15:guide id="3" orient="horz" pos="3168">
          <p15:clr>
            <a:srgbClr val="E46962"/>
          </p15:clr>
        </p15:guide>
        <p15:guide id="4" orient="horz" pos="720">
          <p15:clr>
            <a:srgbClr val="E46962"/>
          </p15:clr>
        </p15:guide>
      </p15:sldGuideLst>
    </p:ext>
  </p:extLst>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s with header">
  <p:cSld name="CUSTOM_1_1_1_1">
    <p:spTree>
      <p:nvGrpSpPr>
        <p:cNvPr id="197" name="Shape 197"/>
        <p:cNvGrpSpPr/>
        <p:nvPr/>
      </p:nvGrpSpPr>
      <p:grpSpPr>
        <a:xfrm>
          <a:off x="0" y="0"/>
          <a:ext cx="0" cy="0"/>
          <a:chOff x="0" y="0"/>
          <a:chExt cx="0" cy="0"/>
        </a:xfrm>
      </p:grpSpPr>
      <p:grpSp>
        <p:nvGrpSpPr>
          <p:cNvPr id="198" name="Google Shape;198;p17"/>
          <p:cNvGrpSpPr/>
          <p:nvPr/>
        </p:nvGrpSpPr>
        <p:grpSpPr>
          <a:xfrm>
            <a:off x="-6096" y="-3429"/>
            <a:ext cx="9156192" cy="5150358"/>
            <a:chOff x="0" y="0"/>
            <a:chExt cx="12192000" cy="6858000"/>
          </a:xfrm>
        </p:grpSpPr>
        <p:sp>
          <p:nvSpPr>
            <p:cNvPr id="199" name="Google Shape;199;p17"/>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0" name="Google Shape;200;p17"/>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1" name="Google Shape;201;p17"/>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2" name="Google Shape;202;p17"/>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3" name="Google Shape;203;p17"/>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4" name="Google Shape;204;p17"/>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5" name="Google Shape;205;p17"/>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6" name="Google Shape;206;p17"/>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7" name="Google Shape;207;p17"/>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8" name="Google Shape;208;p17"/>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09" name="Google Shape;209;p17"/>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0" name="Google Shape;210;p17"/>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1" name="Google Shape;211;p17"/>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2" name="Google Shape;212;p17"/>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3" name="Google Shape;213;p17"/>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4" name="Google Shape;214;p17"/>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5" name="Google Shape;215;p17"/>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6" name="Google Shape;216;p17"/>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7" name="Google Shape;217;p17"/>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8" name="Google Shape;218;p17"/>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19" name="Google Shape;219;p17"/>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0" name="Google Shape;220;p17"/>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1" name="Google Shape;221;p17"/>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2" name="Google Shape;222;p17"/>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3" name="Google Shape;223;p17"/>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4" name="Google Shape;224;p17"/>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5" name="Google Shape;225;p17"/>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6" name="Google Shape;226;p17"/>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7" name="Google Shape;227;p17"/>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8" name="Google Shape;228;p17"/>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29" name="Google Shape;229;p17"/>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0" name="Google Shape;230;p17"/>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1" name="Google Shape;231;p17"/>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2" name="Google Shape;232;p17"/>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3" name="Google Shape;233;p17"/>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4" name="Google Shape;234;p17"/>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5" name="Google Shape;235;p17"/>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6" name="Google Shape;236;p17"/>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7" name="Google Shape;237;p17"/>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8" name="Google Shape;238;p17"/>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39" name="Google Shape;239;p17"/>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0" name="Google Shape;240;p17"/>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1" name="Google Shape;241;p17"/>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2" name="Google Shape;242;p17"/>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3" name="Google Shape;243;p17"/>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4" name="Google Shape;244;p17"/>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5" name="Google Shape;245;p17"/>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6" name="Google Shape;246;p17"/>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7" name="Google Shape;247;p17"/>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8" name="Google Shape;248;p17"/>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49" name="Google Shape;249;p17"/>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0" name="Google Shape;250;p17"/>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1" name="Google Shape;251;p17"/>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2" name="Google Shape;252;p17"/>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3" name="Google Shape;253;p17"/>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4" name="Google Shape;254;p17"/>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5" name="Google Shape;255;p17"/>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6" name="Google Shape;256;p17"/>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57" name="Google Shape;257;p17"/>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258" name="Google Shape;258;p17"/>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259" name="Google Shape;259;p17"/>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260" name="Google Shape;260;p17"/>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261" name="Google Shape;261;p17"/>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262" name="Google Shape;262;p17"/>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
        <p:nvSpPr>
          <p:cNvPr id="263" name="Google Shape;263;p17"/>
          <p:cNvSpPr txBox="1"/>
          <p:nvPr>
            <p:ph idx="4" type="subTitle"/>
          </p:nvPr>
        </p:nvSpPr>
        <p:spPr>
          <a:xfrm>
            <a:off x="516425" y="2548200"/>
            <a:ext cx="3736200" cy="1277100"/>
          </a:xfrm>
          <a:prstGeom prst="rect">
            <a:avLst/>
          </a:prstGeom>
        </p:spPr>
        <p:txBody>
          <a:bodyPr anchorCtr="0" anchor="t" bIns="91425" lIns="91425" spcFirstLastPara="1" rIns="91425" wrap="square" tIns="91425">
            <a:sp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4" name="Google Shape;264;p17"/>
          <p:cNvSpPr txBox="1"/>
          <p:nvPr>
            <p:ph idx="5" type="subTitle"/>
          </p:nvPr>
        </p:nvSpPr>
        <p:spPr>
          <a:xfrm>
            <a:off x="5128850" y="2548200"/>
            <a:ext cx="3679500" cy="1277100"/>
          </a:xfrm>
          <a:prstGeom prst="rect">
            <a:avLst/>
          </a:prstGeom>
        </p:spPr>
        <p:txBody>
          <a:bodyPr anchorCtr="0" anchor="t" bIns="91425" lIns="91425" spcFirstLastPara="1" rIns="91425" wrap="square" tIns="91425">
            <a:sp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265" name="Google Shape;265;p17"/>
          <p:cNvSpPr txBox="1"/>
          <p:nvPr>
            <p:ph type="title"/>
          </p:nvPr>
        </p:nvSpPr>
        <p:spPr>
          <a:xfrm>
            <a:off x="209775" y="468575"/>
            <a:ext cx="6048900" cy="14370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images">
  <p:cSld name="CUSTOM_1_1_1_1_1">
    <p:spTree>
      <p:nvGrpSpPr>
        <p:cNvPr id="266" name="Shape 266"/>
        <p:cNvGrpSpPr/>
        <p:nvPr/>
      </p:nvGrpSpPr>
      <p:grpSpPr>
        <a:xfrm>
          <a:off x="0" y="0"/>
          <a:ext cx="0" cy="0"/>
          <a:chOff x="0" y="0"/>
          <a:chExt cx="0" cy="0"/>
        </a:xfrm>
      </p:grpSpPr>
      <p:grpSp>
        <p:nvGrpSpPr>
          <p:cNvPr id="267" name="Google Shape;267;p18"/>
          <p:cNvGrpSpPr/>
          <p:nvPr/>
        </p:nvGrpSpPr>
        <p:grpSpPr>
          <a:xfrm>
            <a:off x="-6096" y="-3429"/>
            <a:ext cx="9156192" cy="5150358"/>
            <a:chOff x="0" y="0"/>
            <a:chExt cx="12192000" cy="6858000"/>
          </a:xfrm>
        </p:grpSpPr>
        <p:sp>
          <p:nvSpPr>
            <p:cNvPr id="268" name="Google Shape;268;p18"/>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69" name="Google Shape;269;p18"/>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0" name="Google Shape;270;p18"/>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1" name="Google Shape;271;p18"/>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2" name="Google Shape;272;p18"/>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3" name="Google Shape;273;p18"/>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4" name="Google Shape;274;p18"/>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5" name="Google Shape;275;p18"/>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6" name="Google Shape;276;p18"/>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7" name="Google Shape;277;p18"/>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8" name="Google Shape;278;p18"/>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79" name="Google Shape;279;p18"/>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0" name="Google Shape;280;p18"/>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1" name="Google Shape;281;p18"/>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2" name="Google Shape;282;p18"/>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3" name="Google Shape;283;p18"/>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4" name="Google Shape;284;p18"/>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5" name="Google Shape;285;p18"/>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6" name="Google Shape;286;p18"/>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7" name="Google Shape;287;p18"/>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8" name="Google Shape;288;p18"/>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89" name="Google Shape;289;p18"/>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0" name="Google Shape;290;p18"/>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1" name="Google Shape;291;p18"/>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2" name="Google Shape;292;p18"/>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3" name="Google Shape;293;p18"/>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4" name="Google Shape;294;p18"/>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5" name="Google Shape;295;p18"/>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6" name="Google Shape;296;p18"/>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7" name="Google Shape;297;p18"/>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8" name="Google Shape;298;p18"/>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299" name="Google Shape;299;p18"/>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0" name="Google Shape;300;p18"/>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1" name="Google Shape;301;p18"/>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2" name="Google Shape;302;p18"/>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3" name="Google Shape;303;p18"/>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4" name="Google Shape;304;p18"/>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5" name="Google Shape;305;p18"/>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6" name="Google Shape;306;p18"/>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7" name="Google Shape;307;p18"/>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8" name="Google Shape;308;p18"/>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09" name="Google Shape;309;p18"/>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0" name="Google Shape;310;p18"/>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1" name="Google Shape;311;p18"/>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2" name="Google Shape;312;p18"/>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3" name="Google Shape;313;p18"/>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4" name="Google Shape;314;p18"/>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5" name="Google Shape;315;p18"/>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6" name="Google Shape;316;p18"/>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7" name="Google Shape;317;p18"/>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8" name="Google Shape;318;p18"/>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19" name="Google Shape;319;p18"/>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0" name="Google Shape;320;p18"/>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1" name="Google Shape;321;p18"/>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2" name="Google Shape;322;p18"/>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3" name="Google Shape;323;p18"/>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4" name="Google Shape;324;p18"/>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5" name="Google Shape;325;p18"/>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26" name="Google Shape;326;p18"/>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327" name="Google Shape;327;p18"/>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28" name="Google Shape;328;p18"/>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329" name="Google Shape;329;p18"/>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330" name="Google Shape;330;p18"/>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331" name="Google Shape;331;p18"/>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
        <p:nvSpPr>
          <p:cNvPr id="332" name="Google Shape;332;p18"/>
          <p:cNvSpPr txBox="1"/>
          <p:nvPr>
            <p:ph type="title"/>
          </p:nvPr>
        </p:nvSpPr>
        <p:spPr>
          <a:xfrm>
            <a:off x="209775" y="468575"/>
            <a:ext cx="6048900" cy="14370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column boxes with header">
  <p:cSld name="CUSTOM_1_1_1_1_1_1">
    <p:spTree>
      <p:nvGrpSpPr>
        <p:cNvPr id="333" name="Shape 333"/>
        <p:cNvGrpSpPr/>
        <p:nvPr/>
      </p:nvGrpSpPr>
      <p:grpSpPr>
        <a:xfrm>
          <a:off x="0" y="0"/>
          <a:ext cx="0" cy="0"/>
          <a:chOff x="0" y="0"/>
          <a:chExt cx="0" cy="0"/>
        </a:xfrm>
      </p:grpSpPr>
      <p:grpSp>
        <p:nvGrpSpPr>
          <p:cNvPr id="334" name="Google Shape;334;p19"/>
          <p:cNvGrpSpPr/>
          <p:nvPr/>
        </p:nvGrpSpPr>
        <p:grpSpPr>
          <a:xfrm>
            <a:off x="-6096" y="-3429"/>
            <a:ext cx="9156192" cy="5150358"/>
            <a:chOff x="0" y="0"/>
            <a:chExt cx="12192000" cy="6858000"/>
          </a:xfrm>
        </p:grpSpPr>
        <p:sp>
          <p:nvSpPr>
            <p:cNvPr id="335" name="Google Shape;335;p19"/>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36" name="Google Shape;336;p19"/>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37" name="Google Shape;337;p19"/>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38" name="Google Shape;338;p19"/>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39" name="Google Shape;339;p19"/>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0" name="Google Shape;340;p19"/>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1" name="Google Shape;341;p19"/>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2" name="Google Shape;342;p19"/>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3" name="Google Shape;343;p19"/>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4" name="Google Shape;344;p19"/>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5" name="Google Shape;345;p19"/>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6" name="Google Shape;346;p19"/>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7" name="Google Shape;347;p19"/>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8" name="Google Shape;348;p19"/>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49" name="Google Shape;349;p19"/>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0" name="Google Shape;350;p19"/>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1" name="Google Shape;351;p19"/>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2" name="Google Shape;352;p19"/>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3" name="Google Shape;353;p19"/>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4" name="Google Shape;354;p19"/>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5" name="Google Shape;355;p19"/>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6" name="Google Shape;356;p19"/>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7" name="Google Shape;357;p19"/>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8" name="Google Shape;358;p19"/>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59" name="Google Shape;359;p19"/>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0" name="Google Shape;360;p19"/>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1" name="Google Shape;361;p19"/>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2" name="Google Shape;362;p19"/>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3" name="Google Shape;363;p19"/>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4" name="Google Shape;364;p19"/>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5" name="Google Shape;365;p19"/>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6" name="Google Shape;366;p19"/>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7" name="Google Shape;367;p19"/>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8" name="Google Shape;368;p19"/>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69" name="Google Shape;369;p19"/>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0" name="Google Shape;370;p19"/>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1" name="Google Shape;371;p19"/>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2" name="Google Shape;372;p19"/>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3" name="Google Shape;373;p19"/>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4" name="Google Shape;374;p19"/>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5" name="Google Shape;375;p19"/>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6" name="Google Shape;376;p19"/>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7" name="Google Shape;377;p19"/>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8" name="Google Shape;378;p19"/>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79" name="Google Shape;379;p19"/>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0" name="Google Shape;380;p19"/>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1" name="Google Shape;381;p19"/>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2" name="Google Shape;382;p19"/>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3" name="Google Shape;383;p19"/>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4" name="Google Shape;384;p19"/>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5" name="Google Shape;385;p19"/>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6" name="Google Shape;386;p19"/>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7" name="Google Shape;387;p19"/>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8" name="Google Shape;388;p19"/>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89" name="Google Shape;389;p19"/>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90" name="Google Shape;390;p19"/>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91" name="Google Shape;391;p19"/>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92" name="Google Shape;392;p19"/>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393" name="Google Shape;393;p19"/>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394" name="Google Shape;394;p19"/>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395" name="Google Shape;395;p19"/>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
        <p:nvSpPr>
          <p:cNvPr id="396" name="Google Shape;396;p19"/>
          <p:cNvSpPr txBox="1"/>
          <p:nvPr>
            <p:ph type="title"/>
          </p:nvPr>
        </p:nvSpPr>
        <p:spPr>
          <a:xfrm>
            <a:off x="209775" y="468575"/>
            <a:ext cx="5016000" cy="13854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97" name="Google Shape;397;p19"/>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398" name="Google Shape;398;p19"/>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399" name="Google Shape;399;p19"/>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boxes with header">
  <p:cSld name="CUSTOM_1_1_1_1_1_1_1_1">
    <p:spTree>
      <p:nvGrpSpPr>
        <p:cNvPr id="400" name="Shape 400"/>
        <p:cNvGrpSpPr/>
        <p:nvPr/>
      </p:nvGrpSpPr>
      <p:grpSpPr>
        <a:xfrm>
          <a:off x="0" y="0"/>
          <a:ext cx="0" cy="0"/>
          <a:chOff x="0" y="0"/>
          <a:chExt cx="0" cy="0"/>
        </a:xfrm>
      </p:grpSpPr>
      <p:grpSp>
        <p:nvGrpSpPr>
          <p:cNvPr id="401" name="Google Shape;401;p20"/>
          <p:cNvGrpSpPr/>
          <p:nvPr/>
        </p:nvGrpSpPr>
        <p:grpSpPr>
          <a:xfrm>
            <a:off x="-6096" y="-3429"/>
            <a:ext cx="9156192" cy="5150358"/>
            <a:chOff x="0" y="0"/>
            <a:chExt cx="12192000" cy="6858000"/>
          </a:xfrm>
        </p:grpSpPr>
        <p:sp>
          <p:nvSpPr>
            <p:cNvPr id="402" name="Google Shape;402;p20"/>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3" name="Google Shape;403;p20"/>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4" name="Google Shape;404;p20"/>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5" name="Google Shape;405;p20"/>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6" name="Google Shape;406;p20"/>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7" name="Google Shape;407;p20"/>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8" name="Google Shape;408;p20"/>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09" name="Google Shape;409;p20"/>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0" name="Google Shape;410;p20"/>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1" name="Google Shape;411;p20"/>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2" name="Google Shape;412;p20"/>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3" name="Google Shape;413;p20"/>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4" name="Google Shape;414;p20"/>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5" name="Google Shape;415;p20"/>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6" name="Google Shape;416;p20"/>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7" name="Google Shape;417;p20"/>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8" name="Google Shape;418;p20"/>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19" name="Google Shape;419;p20"/>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0" name="Google Shape;420;p20"/>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1" name="Google Shape;421;p20"/>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2" name="Google Shape;422;p20"/>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3" name="Google Shape;423;p20"/>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4" name="Google Shape;424;p20"/>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5" name="Google Shape;425;p20"/>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6" name="Google Shape;426;p20"/>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7" name="Google Shape;427;p20"/>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8" name="Google Shape;428;p20"/>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29" name="Google Shape;429;p20"/>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0" name="Google Shape;430;p20"/>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1" name="Google Shape;431;p20"/>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2" name="Google Shape;432;p20"/>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3" name="Google Shape;433;p20"/>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4" name="Google Shape;434;p20"/>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5" name="Google Shape;435;p20"/>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6" name="Google Shape;436;p20"/>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7" name="Google Shape;437;p20"/>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8" name="Google Shape;438;p20"/>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39" name="Google Shape;439;p20"/>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0" name="Google Shape;440;p20"/>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1" name="Google Shape;441;p20"/>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2" name="Google Shape;442;p20"/>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3" name="Google Shape;443;p20"/>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4" name="Google Shape;444;p20"/>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5" name="Google Shape;445;p20"/>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6" name="Google Shape;446;p20"/>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7" name="Google Shape;447;p20"/>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8" name="Google Shape;448;p20"/>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49" name="Google Shape;449;p20"/>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0" name="Google Shape;450;p20"/>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1" name="Google Shape;451;p20"/>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2" name="Google Shape;452;p20"/>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3" name="Google Shape;453;p20"/>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4" name="Google Shape;454;p20"/>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5" name="Google Shape;455;p20"/>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6" name="Google Shape;456;p20"/>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7" name="Google Shape;457;p20"/>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8" name="Google Shape;458;p20"/>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59" name="Google Shape;459;p20"/>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60" name="Google Shape;460;p20"/>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461" name="Google Shape;461;p20"/>
          <p:cNvSpPr txBox="1"/>
          <p:nvPr>
            <p:ph type="title"/>
          </p:nvPr>
        </p:nvSpPr>
        <p:spPr>
          <a:xfrm>
            <a:off x="209775" y="468575"/>
            <a:ext cx="5016000" cy="6330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62" name="Google Shape;462;p20"/>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463" name="Google Shape;463;p20"/>
          <p:cNvSpPr txBox="1"/>
          <p:nvPr/>
        </p:nvSpPr>
        <p:spPr>
          <a:xfrm>
            <a:off x="0" y="-39600"/>
            <a:ext cx="2631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800">
                <a:solidFill>
                  <a:schemeClr val="lt1"/>
                </a:solidFill>
                <a:latin typeface="Lexend"/>
                <a:ea typeface="Lexend"/>
                <a:cs typeface="Lexend"/>
                <a:sym typeface="Lexend"/>
              </a:rPr>
              <a:t>▶ </a:t>
            </a:r>
            <a:endParaRPr b="1" sz="800">
              <a:solidFill>
                <a:schemeClr val="lt1"/>
              </a:solidFill>
              <a:latin typeface="Lexend"/>
              <a:ea typeface="Lexend"/>
              <a:cs typeface="Lexend"/>
              <a:sym typeface="Lexend"/>
            </a:endParaRPr>
          </a:p>
        </p:txBody>
      </p:sp>
      <p:sp>
        <p:nvSpPr>
          <p:cNvPr id="464" name="Google Shape;464;p20"/>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465" name="Google Shape;465;p20"/>
          <p:cNvSpPr txBox="1"/>
          <p:nvPr>
            <p:ph idx="1" type="body"/>
          </p:nvPr>
        </p:nvSpPr>
        <p:spPr>
          <a:xfrm>
            <a:off x="7895425" y="-39600"/>
            <a:ext cx="1138500" cy="337200"/>
          </a:xfrm>
          <a:prstGeom prst="rect">
            <a:avLst/>
          </a:prstGeom>
        </p:spPr>
        <p:txBody>
          <a:bodyPr anchorCtr="0" anchor="t" bIns="91425" lIns="91425" spcFirstLastPara="1" rIns="91425" wrap="square" tIns="91425">
            <a:spAutoFit/>
          </a:bodyPr>
          <a:lstStyle>
            <a:lvl1pPr indent="-279400" lvl="0" marL="457200" algn="r">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466" name="Google Shape;466;p20"/>
          <p:cNvSpPr txBox="1"/>
          <p:nvPr>
            <p:ph idx="2" type="body"/>
          </p:nvPr>
        </p:nvSpPr>
        <p:spPr>
          <a:xfrm>
            <a:off x="167325" y="-39600"/>
            <a:ext cx="11697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1pPr>
            <a:lvl2pPr indent="-279400" lvl="1" marL="914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2pPr>
            <a:lvl3pPr indent="-279400" lvl="2" marL="1371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3pPr>
            <a:lvl4pPr indent="-279400" lvl="3" marL="1828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4pPr>
            <a:lvl5pPr indent="-279400" lvl="4" marL="22860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5pPr>
            <a:lvl6pPr indent="-279400" lvl="5" marL="27432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6pPr>
            <a:lvl7pPr indent="-279400" lvl="6" marL="32004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7pPr>
            <a:lvl8pPr indent="-279400" lvl="7" marL="36576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8pPr>
            <a:lvl9pPr indent="-279400" lvl="8" marL="4114800">
              <a:spcBef>
                <a:spcPts val="0"/>
              </a:spcBef>
              <a:spcAft>
                <a:spcPts val="0"/>
              </a:spcAft>
              <a:buClr>
                <a:schemeClr val="lt1"/>
              </a:buClr>
              <a:buSzPts val="800"/>
              <a:buFont typeface="Lexend"/>
              <a:buChar char="■"/>
              <a:defRPr>
                <a:solidFill>
                  <a:schemeClr val="lt1"/>
                </a:solidFill>
                <a:latin typeface="Lexend"/>
                <a:ea typeface="Lexend"/>
                <a:cs typeface="Lexend"/>
                <a:sym typeface="Lexend"/>
              </a:defRPr>
            </a:lvl9pPr>
          </a:lstStyle>
          <a:p/>
        </p:txBody>
      </p:sp>
      <p:sp>
        <p:nvSpPr>
          <p:cNvPr id="467" name="Google Shape;467;p20"/>
          <p:cNvSpPr txBox="1"/>
          <p:nvPr>
            <p:ph idx="3" type="body"/>
          </p:nvPr>
        </p:nvSpPr>
        <p:spPr>
          <a:xfrm>
            <a:off x="940775" y="-39600"/>
            <a:ext cx="3810300" cy="337200"/>
          </a:xfrm>
          <a:prstGeom prst="rect">
            <a:avLst/>
          </a:prstGeom>
        </p:spPr>
        <p:txBody>
          <a:bodyPr anchorCtr="0" anchor="t" bIns="91425" lIns="91425" spcFirstLastPara="1" rIns="91425" wrap="square" tIns="91425">
            <a:spAutoFit/>
          </a:bodyPr>
          <a:lstStyle>
            <a:lvl1pPr indent="-279400" lvl="0" marL="457200">
              <a:spcBef>
                <a:spcPts val="0"/>
              </a:spcBef>
              <a:spcAft>
                <a:spcPts val="0"/>
              </a:spcAft>
              <a:buClr>
                <a:schemeClr val="lt1"/>
              </a:buClr>
              <a:buSzPts val="800"/>
              <a:buChar char="●"/>
              <a:defRPr>
                <a:solidFill>
                  <a:schemeClr val="lt1"/>
                </a:solidFill>
              </a:defRPr>
            </a:lvl1pPr>
            <a:lvl2pPr indent="-279400" lvl="1" marL="914400">
              <a:spcBef>
                <a:spcPts val="0"/>
              </a:spcBef>
              <a:spcAft>
                <a:spcPts val="0"/>
              </a:spcAft>
              <a:buClr>
                <a:schemeClr val="lt1"/>
              </a:buClr>
              <a:buSzPts val="800"/>
              <a:buChar char="○"/>
              <a:defRPr>
                <a:solidFill>
                  <a:schemeClr val="lt1"/>
                </a:solidFill>
              </a:defRPr>
            </a:lvl2pPr>
            <a:lvl3pPr indent="-279400" lvl="2" marL="1371600">
              <a:spcBef>
                <a:spcPts val="0"/>
              </a:spcBef>
              <a:spcAft>
                <a:spcPts val="0"/>
              </a:spcAft>
              <a:buClr>
                <a:schemeClr val="lt1"/>
              </a:buClr>
              <a:buSzPts val="800"/>
              <a:buChar char="■"/>
              <a:defRPr>
                <a:solidFill>
                  <a:schemeClr val="lt1"/>
                </a:solidFill>
              </a:defRPr>
            </a:lvl3pPr>
            <a:lvl4pPr indent="-279400" lvl="3" marL="1828800">
              <a:spcBef>
                <a:spcPts val="0"/>
              </a:spcBef>
              <a:spcAft>
                <a:spcPts val="0"/>
              </a:spcAft>
              <a:buClr>
                <a:schemeClr val="lt1"/>
              </a:buClr>
              <a:buSzPts val="800"/>
              <a:buChar char="●"/>
              <a:defRPr>
                <a:solidFill>
                  <a:schemeClr val="lt1"/>
                </a:solidFill>
              </a:defRPr>
            </a:lvl4pPr>
            <a:lvl5pPr indent="-279400" lvl="4" marL="2286000">
              <a:spcBef>
                <a:spcPts val="0"/>
              </a:spcBef>
              <a:spcAft>
                <a:spcPts val="0"/>
              </a:spcAft>
              <a:buClr>
                <a:schemeClr val="lt1"/>
              </a:buClr>
              <a:buSzPts val="800"/>
              <a:buChar char="○"/>
              <a:defRPr>
                <a:solidFill>
                  <a:schemeClr val="lt1"/>
                </a:solidFill>
              </a:defRPr>
            </a:lvl5pPr>
            <a:lvl6pPr indent="-279400" lvl="5" marL="2743200">
              <a:spcBef>
                <a:spcPts val="0"/>
              </a:spcBef>
              <a:spcAft>
                <a:spcPts val="0"/>
              </a:spcAft>
              <a:buClr>
                <a:schemeClr val="lt1"/>
              </a:buClr>
              <a:buSzPts val="800"/>
              <a:buChar char="■"/>
              <a:defRPr>
                <a:solidFill>
                  <a:schemeClr val="lt1"/>
                </a:solidFill>
              </a:defRPr>
            </a:lvl6pPr>
            <a:lvl7pPr indent="-279400" lvl="6" marL="3200400">
              <a:spcBef>
                <a:spcPts val="0"/>
              </a:spcBef>
              <a:spcAft>
                <a:spcPts val="0"/>
              </a:spcAft>
              <a:buClr>
                <a:schemeClr val="lt1"/>
              </a:buClr>
              <a:buSzPts val="800"/>
              <a:buChar char="●"/>
              <a:defRPr>
                <a:solidFill>
                  <a:schemeClr val="lt1"/>
                </a:solidFill>
              </a:defRPr>
            </a:lvl7pPr>
            <a:lvl8pPr indent="-279400" lvl="7" marL="3657600">
              <a:spcBef>
                <a:spcPts val="0"/>
              </a:spcBef>
              <a:spcAft>
                <a:spcPts val="0"/>
              </a:spcAft>
              <a:buClr>
                <a:schemeClr val="lt1"/>
              </a:buClr>
              <a:buSzPts val="800"/>
              <a:buChar char="○"/>
              <a:defRPr>
                <a:solidFill>
                  <a:schemeClr val="lt1"/>
                </a:solidFill>
              </a:defRPr>
            </a:lvl8pPr>
            <a:lvl9pPr indent="-279400" lvl="8" marL="4114800">
              <a:spcBef>
                <a:spcPts val="0"/>
              </a:spcBef>
              <a:spcAft>
                <a:spcPts val="0"/>
              </a:spcAft>
              <a:buClr>
                <a:schemeClr val="lt1"/>
              </a:buClr>
              <a:buSzPts val="800"/>
              <a:buChar char="■"/>
              <a:defRPr>
                <a:solidFill>
                  <a:schemeClr val="lt1"/>
                </a:solidFill>
              </a:defRPr>
            </a:lvl9pPr>
          </a:lstStyle>
          <a:p/>
        </p:txBody>
      </p:sp>
      <p:sp>
        <p:nvSpPr>
          <p:cNvPr id="468" name="Google Shape;468;p20"/>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CUSTOM_1_1_1_1_1_1_1_1_1_1">
    <p:spTree>
      <p:nvGrpSpPr>
        <p:cNvPr id="469" name="Shape 469"/>
        <p:cNvGrpSpPr/>
        <p:nvPr/>
      </p:nvGrpSpPr>
      <p:grpSpPr>
        <a:xfrm>
          <a:off x="0" y="0"/>
          <a:ext cx="0" cy="0"/>
          <a:chOff x="0" y="0"/>
          <a:chExt cx="0" cy="0"/>
        </a:xfrm>
      </p:grpSpPr>
      <p:grpSp>
        <p:nvGrpSpPr>
          <p:cNvPr id="470" name="Google Shape;470;p21"/>
          <p:cNvGrpSpPr/>
          <p:nvPr/>
        </p:nvGrpSpPr>
        <p:grpSpPr>
          <a:xfrm>
            <a:off x="-6096" y="-3429"/>
            <a:ext cx="9156192" cy="5150358"/>
            <a:chOff x="0" y="0"/>
            <a:chExt cx="12192000" cy="6858000"/>
          </a:xfrm>
        </p:grpSpPr>
        <p:sp>
          <p:nvSpPr>
            <p:cNvPr id="471" name="Google Shape;471;p21"/>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2" name="Google Shape;472;p21"/>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3" name="Google Shape;473;p21"/>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4" name="Google Shape;474;p21"/>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5" name="Google Shape;475;p21"/>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6" name="Google Shape;476;p21"/>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7" name="Google Shape;477;p21"/>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8" name="Google Shape;478;p21"/>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79" name="Google Shape;479;p21"/>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0" name="Google Shape;480;p21"/>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1" name="Google Shape;481;p21"/>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2" name="Google Shape;482;p21"/>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3" name="Google Shape;483;p21"/>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4" name="Google Shape;484;p21"/>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5" name="Google Shape;485;p21"/>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6" name="Google Shape;486;p21"/>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7" name="Google Shape;487;p21"/>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8" name="Google Shape;488;p21"/>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89" name="Google Shape;489;p21"/>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0" name="Google Shape;490;p21"/>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1" name="Google Shape;491;p21"/>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2" name="Google Shape;492;p21"/>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3" name="Google Shape;493;p21"/>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4" name="Google Shape;494;p21"/>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5" name="Google Shape;495;p21"/>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6" name="Google Shape;496;p21"/>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7" name="Google Shape;497;p21"/>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8" name="Google Shape;498;p21"/>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499" name="Google Shape;499;p21"/>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0" name="Google Shape;500;p21"/>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1" name="Google Shape;501;p21"/>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2" name="Google Shape;502;p21"/>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3" name="Google Shape;503;p21"/>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4" name="Google Shape;504;p21"/>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5" name="Google Shape;505;p21"/>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6" name="Google Shape;506;p21"/>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7" name="Google Shape;507;p21"/>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8" name="Google Shape;508;p21"/>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09" name="Google Shape;509;p21"/>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0" name="Google Shape;510;p21"/>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1" name="Google Shape;511;p21"/>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2" name="Google Shape;512;p21"/>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3" name="Google Shape;513;p21"/>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4" name="Google Shape;514;p21"/>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5" name="Google Shape;515;p21"/>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6" name="Google Shape;516;p21"/>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7" name="Google Shape;517;p21"/>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8" name="Google Shape;518;p21"/>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19" name="Google Shape;519;p21"/>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0" name="Google Shape;520;p21"/>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1" name="Google Shape;521;p21"/>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2" name="Google Shape;522;p21"/>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3" name="Google Shape;523;p21"/>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4" name="Google Shape;524;p21"/>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5" name="Google Shape;525;p21"/>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6" name="Google Shape;526;p21"/>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7" name="Google Shape;527;p21"/>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8" name="Google Shape;528;p21"/>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29" name="Google Shape;529;p21"/>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530" name="Google Shape;530;p21"/>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531" name="Google Shape;531;p21"/>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32" name="Google Shape;532;p21"/>
          <p:cNvSpPr txBox="1"/>
          <p:nvPr>
            <p:ph type="title"/>
          </p:nvPr>
        </p:nvSpPr>
        <p:spPr>
          <a:xfrm>
            <a:off x="208725" y="344175"/>
            <a:ext cx="53409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33" name="Google Shape;533;p21"/>
          <p:cNvSpPr txBox="1"/>
          <p:nvPr>
            <p:ph idx="1" type="subTitle"/>
          </p:nvPr>
        </p:nvSpPr>
        <p:spPr>
          <a:xfrm>
            <a:off x="5767125" y="425525"/>
            <a:ext cx="3238500" cy="35205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534" name="Google Shape;534;p21"/>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p:cSld name="CUSTOM_1_1_1_1_1_1_1_1_1_1_1">
    <p:spTree>
      <p:nvGrpSpPr>
        <p:cNvPr id="535" name="Shape 535"/>
        <p:cNvGrpSpPr/>
        <p:nvPr/>
      </p:nvGrpSpPr>
      <p:grpSpPr>
        <a:xfrm>
          <a:off x="0" y="0"/>
          <a:ext cx="0" cy="0"/>
          <a:chOff x="0" y="0"/>
          <a:chExt cx="0" cy="0"/>
        </a:xfrm>
      </p:grpSpPr>
      <p:grpSp>
        <p:nvGrpSpPr>
          <p:cNvPr id="536" name="Google Shape;536;p22"/>
          <p:cNvGrpSpPr/>
          <p:nvPr/>
        </p:nvGrpSpPr>
        <p:grpSpPr>
          <a:xfrm>
            <a:off x="-6096" y="-3429"/>
            <a:ext cx="9156192" cy="5150358"/>
            <a:chOff x="0" y="0"/>
            <a:chExt cx="12192000" cy="6858000"/>
          </a:xfrm>
        </p:grpSpPr>
        <p:sp>
          <p:nvSpPr>
            <p:cNvPr id="537" name="Google Shape;537;p22"/>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38" name="Google Shape;538;p22"/>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39" name="Google Shape;539;p22"/>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0" name="Google Shape;540;p22"/>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1" name="Google Shape;541;p22"/>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2" name="Google Shape;542;p22"/>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3" name="Google Shape;543;p22"/>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4" name="Google Shape;544;p22"/>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5" name="Google Shape;545;p22"/>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6" name="Google Shape;546;p22"/>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7" name="Google Shape;547;p22"/>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8" name="Google Shape;548;p22"/>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49" name="Google Shape;549;p22"/>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0" name="Google Shape;550;p22"/>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1" name="Google Shape;551;p22"/>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2" name="Google Shape;552;p22"/>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3" name="Google Shape;553;p22"/>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4" name="Google Shape;554;p22"/>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5" name="Google Shape;555;p22"/>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6" name="Google Shape;556;p22"/>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7" name="Google Shape;557;p22"/>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8" name="Google Shape;558;p22"/>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59" name="Google Shape;559;p22"/>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0" name="Google Shape;560;p22"/>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1" name="Google Shape;561;p22"/>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2" name="Google Shape;562;p22"/>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3" name="Google Shape;563;p22"/>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4" name="Google Shape;564;p22"/>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5" name="Google Shape;565;p22"/>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6" name="Google Shape;566;p22"/>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7" name="Google Shape;567;p22"/>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8" name="Google Shape;568;p22"/>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69" name="Google Shape;569;p22"/>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0" name="Google Shape;570;p22"/>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1" name="Google Shape;571;p22"/>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2" name="Google Shape;572;p22"/>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3" name="Google Shape;573;p22"/>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4" name="Google Shape;574;p22"/>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5" name="Google Shape;575;p22"/>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6" name="Google Shape;576;p22"/>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7" name="Google Shape;577;p22"/>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8" name="Google Shape;578;p22"/>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79" name="Google Shape;579;p22"/>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0" name="Google Shape;580;p22"/>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1" name="Google Shape;581;p22"/>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2" name="Google Shape;582;p22"/>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3" name="Google Shape;583;p22"/>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4" name="Google Shape;584;p22"/>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5" name="Google Shape;585;p22"/>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6" name="Google Shape;586;p22"/>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7" name="Google Shape;587;p22"/>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8" name="Google Shape;588;p22"/>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89" name="Google Shape;589;p22"/>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0" name="Google Shape;590;p22"/>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1" name="Google Shape;591;p22"/>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2" name="Google Shape;592;p22"/>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3" name="Google Shape;593;p22"/>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4" name="Google Shape;594;p22"/>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595" name="Google Shape;595;p22"/>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596" name="Google Shape;596;p22"/>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597" name="Google Shape;597;p22"/>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598" name="Google Shape;598;p22"/>
          <p:cNvSpPr txBox="1"/>
          <p:nvPr>
            <p:ph type="title"/>
          </p:nvPr>
        </p:nvSpPr>
        <p:spPr>
          <a:xfrm>
            <a:off x="208725" y="344175"/>
            <a:ext cx="53409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599" name="Google Shape;599;p22"/>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p:cSld name="CUSTOM_1_1_1_1_1_1_1_1_1_1_2">
    <p:spTree>
      <p:nvGrpSpPr>
        <p:cNvPr id="600" name="Shape 600"/>
        <p:cNvGrpSpPr/>
        <p:nvPr/>
      </p:nvGrpSpPr>
      <p:grpSpPr>
        <a:xfrm>
          <a:off x="0" y="0"/>
          <a:ext cx="0" cy="0"/>
          <a:chOff x="0" y="0"/>
          <a:chExt cx="0" cy="0"/>
        </a:xfrm>
      </p:grpSpPr>
      <p:grpSp>
        <p:nvGrpSpPr>
          <p:cNvPr id="601" name="Google Shape;601;p23"/>
          <p:cNvGrpSpPr/>
          <p:nvPr/>
        </p:nvGrpSpPr>
        <p:grpSpPr>
          <a:xfrm>
            <a:off x="-6096" y="-3429"/>
            <a:ext cx="9156192" cy="5150358"/>
            <a:chOff x="0" y="0"/>
            <a:chExt cx="12192000" cy="6858000"/>
          </a:xfrm>
        </p:grpSpPr>
        <p:sp>
          <p:nvSpPr>
            <p:cNvPr id="602" name="Google Shape;602;p23"/>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3" name="Google Shape;603;p23"/>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4" name="Google Shape;604;p23"/>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5" name="Google Shape;605;p23"/>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6" name="Google Shape;606;p23"/>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7" name="Google Shape;607;p23"/>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8" name="Google Shape;608;p23"/>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09" name="Google Shape;609;p23"/>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0" name="Google Shape;610;p23"/>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1" name="Google Shape;611;p23"/>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2" name="Google Shape;612;p23"/>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3" name="Google Shape;613;p23"/>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4" name="Google Shape;614;p23"/>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5" name="Google Shape;615;p23"/>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6" name="Google Shape;616;p23"/>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7" name="Google Shape;617;p23"/>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8" name="Google Shape;618;p23"/>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19" name="Google Shape;619;p23"/>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0" name="Google Shape;620;p23"/>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1" name="Google Shape;621;p23"/>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2" name="Google Shape;622;p23"/>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3" name="Google Shape;623;p23"/>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4" name="Google Shape;624;p23"/>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5" name="Google Shape;625;p23"/>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6" name="Google Shape;626;p23"/>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7" name="Google Shape;627;p23"/>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8" name="Google Shape;628;p23"/>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29" name="Google Shape;629;p23"/>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0" name="Google Shape;630;p23"/>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1" name="Google Shape;631;p23"/>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2" name="Google Shape;632;p23"/>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3" name="Google Shape;633;p23"/>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4" name="Google Shape;634;p23"/>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5" name="Google Shape;635;p23"/>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6" name="Google Shape;636;p23"/>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7" name="Google Shape;637;p23"/>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8" name="Google Shape;638;p23"/>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39" name="Google Shape;639;p23"/>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0" name="Google Shape;640;p23"/>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1" name="Google Shape;641;p23"/>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2" name="Google Shape;642;p23"/>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3" name="Google Shape;643;p23"/>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4" name="Google Shape;644;p23"/>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5" name="Google Shape;645;p23"/>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6" name="Google Shape;646;p23"/>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7" name="Google Shape;647;p23"/>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8" name="Google Shape;648;p23"/>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49" name="Google Shape;649;p23"/>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0" name="Google Shape;650;p23"/>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1" name="Google Shape;651;p23"/>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2" name="Google Shape;652;p23"/>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3" name="Google Shape;653;p23"/>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4" name="Google Shape;654;p23"/>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5" name="Google Shape;655;p23"/>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6" name="Google Shape;656;p23"/>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7" name="Google Shape;657;p23"/>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8" name="Google Shape;658;p23"/>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59" name="Google Shape;659;p23"/>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60" name="Google Shape;660;p23"/>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661" name="Google Shape;661;p23"/>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662" name="Google Shape;662;p23"/>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663" name="Google Shape;663;p23"/>
          <p:cNvSpPr txBox="1"/>
          <p:nvPr>
            <p:ph type="title"/>
          </p:nvPr>
        </p:nvSpPr>
        <p:spPr>
          <a:xfrm>
            <a:off x="208725" y="344175"/>
            <a:ext cx="76404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664" name="Google Shape;664;p23"/>
          <p:cNvSpPr txBox="1"/>
          <p:nvPr>
            <p:ph idx="1" type="body"/>
          </p:nvPr>
        </p:nvSpPr>
        <p:spPr>
          <a:xfrm>
            <a:off x="208725" y="2320375"/>
            <a:ext cx="7353900" cy="2591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665" name="Google Shape;665;p23"/>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p:cSld name="CUSTOM_1_1_1_1_1_1_1_1_1_1_2_1">
    <p:spTree>
      <p:nvGrpSpPr>
        <p:cNvPr id="666" name="Shape 666"/>
        <p:cNvGrpSpPr/>
        <p:nvPr/>
      </p:nvGrpSpPr>
      <p:grpSpPr>
        <a:xfrm>
          <a:off x="0" y="0"/>
          <a:ext cx="0" cy="0"/>
          <a:chOff x="0" y="0"/>
          <a:chExt cx="0" cy="0"/>
        </a:xfrm>
      </p:grpSpPr>
      <p:grpSp>
        <p:nvGrpSpPr>
          <p:cNvPr id="667" name="Google Shape;667;p24"/>
          <p:cNvGrpSpPr/>
          <p:nvPr/>
        </p:nvGrpSpPr>
        <p:grpSpPr>
          <a:xfrm>
            <a:off x="-6096" y="-3429"/>
            <a:ext cx="9156192" cy="5150358"/>
            <a:chOff x="0" y="0"/>
            <a:chExt cx="12192000" cy="6858000"/>
          </a:xfrm>
        </p:grpSpPr>
        <p:sp>
          <p:nvSpPr>
            <p:cNvPr id="668" name="Google Shape;668;p24"/>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69" name="Google Shape;669;p24"/>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0" name="Google Shape;670;p24"/>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1" name="Google Shape;671;p24"/>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2" name="Google Shape;672;p24"/>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3" name="Google Shape;673;p24"/>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4" name="Google Shape;674;p24"/>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5" name="Google Shape;675;p24"/>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6" name="Google Shape;676;p24"/>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7" name="Google Shape;677;p24"/>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8" name="Google Shape;678;p24"/>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79" name="Google Shape;679;p24"/>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0" name="Google Shape;680;p24"/>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1" name="Google Shape;681;p24"/>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2" name="Google Shape;682;p24"/>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3" name="Google Shape;683;p24"/>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4" name="Google Shape;684;p24"/>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5" name="Google Shape;685;p24"/>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6" name="Google Shape;686;p24"/>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7" name="Google Shape;687;p24"/>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8" name="Google Shape;688;p24"/>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89" name="Google Shape;689;p24"/>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0" name="Google Shape;690;p24"/>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1" name="Google Shape;691;p24"/>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2" name="Google Shape;692;p24"/>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3" name="Google Shape;693;p24"/>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4" name="Google Shape;694;p24"/>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5" name="Google Shape;695;p24"/>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6" name="Google Shape;696;p24"/>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7" name="Google Shape;697;p24"/>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8" name="Google Shape;698;p24"/>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699" name="Google Shape;699;p24"/>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0" name="Google Shape;700;p24"/>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1" name="Google Shape;701;p24"/>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2" name="Google Shape;702;p24"/>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3" name="Google Shape;703;p24"/>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4" name="Google Shape;704;p24"/>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5" name="Google Shape;705;p24"/>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6" name="Google Shape;706;p24"/>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7" name="Google Shape;707;p24"/>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8" name="Google Shape;708;p24"/>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09" name="Google Shape;709;p24"/>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0" name="Google Shape;710;p24"/>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1" name="Google Shape;711;p24"/>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2" name="Google Shape;712;p24"/>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3" name="Google Shape;713;p24"/>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4" name="Google Shape;714;p24"/>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5" name="Google Shape;715;p24"/>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6" name="Google Shape;716;p24"/>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7" name="Google Shape;717;p24"/>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8" name="Google Shape;718;p24"/>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19" name="Google Shape;719;p24"/>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0" name="Google Shape;720;p24"/>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1" name="Google Shape;721;p24"/>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2" name="Google Shape;722;p24"/>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3" name="Google Shape;723;p24"/>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4" name="Google Shape;724;p24"/>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5" name="Google Shape;725;p24"/>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26" name="Google Shape;726;p24"/>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727" name="Google Shape;727;p24"/>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728" name="Google Shape;728;p24"/>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29" name="Google Shape;729;p24"/>
          <p:cNvSpPr txBox="1"/>
          <p:nvPr>
            <p:ph type="title"/>
          </p:nvPr>
        </p:nvSpPr>
        <p:spPr>
          <a:xfrm>
            <a:off x="208725" y="344175"/>
            <a:ext cx="74184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30" name="Google Shape;730;p24"/>
          <p:cNvSpPr txBox="1"/>
          <p:nvPr>
            <p:ph idx="1" type="body"/>
          </p:nvPr>
        </p:nvSpPr>
        <p:spPr>
          <a:xfrm>
            <a:off x="208725" y="2320375"/>
            <a:ext cx="4254900" cy="2591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731" name="Google Shape;731;p24"/>
          <p:cNvSpPr txBox="1"/>
          <p:nvPr>
            <p:ph idx="2" type="body"/>
          </p:nvPr>
        </p:nvSpPr>
        <p:spPr>
          <a:xfrm>
            <a:off x="4684150" y="2320375"/>
            <a:ext cx="4254900" cy="2591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732" name="Google Shape;732;p24"/>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CUSTOM_1_1_1_1_1_1_1_1_1_1_2_1_1">
    <p:spTree>
      <p:nvGrpSpPr>
        <p:cNvPr id="733" name="Shape 733"/>
        <p:cNvGrpSpPr/>
        <p:nvPr/>
      </p:nvGrpSpPr>
      <p:grpSpPr>
        <a:xfrm>
          <a:off x="0" y="0"/>
          <a:ext cx="0" cy="0"/>
          <a:chOff x="0" y="0"/>
          <a:chExt cx="0" cy="0"/>
        </a:xfrm>
      </p:grpSpPr>
      <p:grpSp>
        <p:nvGrpSpPr>
          <p:cNvPr id="734" name="Google Shape;734;p25"/>
          <p:cNvGrpSpPr/>
          <p:nvPr/>
        </p:nvGrpSpPr>
        <p:grpSpPr>
          <a:xfrm>
            <a:off x="-6096" y="-3429"/>
            <a:ext cx="9156192" cy="5150358"/>
            <a:chOff x="0" y="0"/>
            <a:chExt cx="12192000" cy="6858000"/>
          </a:xfrm>
        </p:grpSpPr>
        <p:sp>
          <p:nvSpPr>
            <p:cNvPr id="735" name="Google Shape;735;p25"/>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36" name="Google Shape;736;p25"/>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37" name="Google Shape;737;p25"/>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38" name="Google Shape;738;p25"/>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39" name="Google Shape;739;p25"/>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0" name="Google Shape;740;p25"/>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1" name="Google Shape;741;p25"/>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2" name="Google Shape;742;p25"/>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3" name="Google Shape;743;p25"/>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4" name="Google Shape;744;p25"/>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5" name="Google Shape;745;p25"/>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6" name="Google Shape;746;p25"/>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7" name="Google Shape;747;p25"/>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8" name="Google Shape;748;p25"/>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49" name="Google Shape;749;p25"/>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0" name="Google Shape;750;p25"/>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1" name="Google Shape;751;p25"/>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2" name="Google Shape;752;p25"/>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3" name="Google Shape;753;p25"/>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4" name="Google Shape;754;p25"/>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5" name="Google Shape;755;p25"/>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6" name="Google Shape;756;p25"/>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7" name="Google Shape;757;p25"/>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8" name="Google Shape;758;p25"/>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59" name="Google Shape;759;p25"/>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0" name="Google Shape;760;p25"/>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1" name="Google Shape;761;p25"/>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2" name="Google Shape;762;p25"/>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3" name="Google Shape;763;p25"/>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4" name="Google Shape;764;p25"/>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5" name="Google Shape;765;p25"/>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6" name="Google Shape;766;p25"/>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7" name="Google Shape;767;p25"/>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8" name="Google Shape;768;p25"/>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69" name="Google Shape;769;p25"/>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0" name="Google Shape;770;p25"/>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1" name="Google Shape;771;p25"/>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2" name="Google Shape;772;p25"/>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3" name="Google Shape;773;p25"/>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4" name="Google Shape;774;p25"/>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5" name="Google Shape;775;p25"/>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6" name="Google Shape;776;p25"/>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7" name="Google Shape;777;p25"/>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8" name="Google Shape;778;p25"/>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79" name="Google Shape;779;p25"/>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0" name="Google Shape;780;p25"/>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1" name="Google Shape;781;p25"/>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2" name="Google Shape;782;p25"/>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3" name="Google Shape;783;p25"/>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4" name="Google Shape;784;p25"/>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5" name="Google Shape;785;p25"/>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6" name="Google Shape;786;p25"/>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7" name="Google Shape;787;p25"/>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8" name="Google Shape;788;p25"/>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89" name="Google Shape;789;p25"/>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90" name="Google Shape;790;p25"/>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91" name="Google Shape;791;p25"/>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92" name="Google Shape;792;p25"/>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793" name="Google Shape;793;p25"/>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794" name="Google Shape;794;p25"/>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795" name="Google Shape;795;p25"/>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796" name="Google Shape;796;p25"/>
          <p:cNvSpPr txBox="1"/>
          <p:nvPr>
            <p:ph type="title"/>
          </p:nvPr>
        </p:nvSpPr>
        <p:spPr>
          <a:xfrm>
            <a:off x="208725" y="344175"/>
            <a:ext cx="76011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797" name="Google Shape;797;p25"/>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one column text">
  <p:cSld name="CUSTOM_1_1_1_1_1_1_1_1_1_1_2_1_1_1">
    <p:spTree>
      <p:nvGrpSpPr>
        <p:cNvPr id="798" name="Shape 798"/>
        <p:cNvGrpSpPr/>
        <p:nvPr/>
      </p:nvGrpSpPr>
      <p:grpSpPr>
        <a:xfrm>
          <a:off x="0" y="0"/>
          <a:ext cx="0" cy="0"/>
          <a:chOff x="0" y="0"/>
          <a:chExt cx="0" cy="0"/>
        </a:xfrm>
      </p:grpSpPr>
      <p:grpSp>
        <p:nvGrpSpPr>
          <p:cNvPr id="799" name="Google Shape;799;p26"/>
          <p:cNvGrpSpPr/>
          <p:nvPr/>
        </p:nvGrpSpPr>
        <p:grpSpPr>
          <a:xfrm>
            <a:off x="-6096" y="-3429"/>
            <a:ext cx="9156192" cy="5150358"/>
            <a:chOff x="0" y="0"/>
            <a:chExt cx="12192000" cy="6858000"/>
          </a:xfrm>
        </p:grpSpPr>
        <p:sp>
          <p:nvSpPr>
            <p:cNvPr id="800" name="Google Shape;800;p26"/>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1" name="Google Shape;801;p26"/>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2" name="Google Shape;802;p26"/>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3" name="Google Shape;803;p26"/>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4" name="Google Shape;804;p26"/>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5" name="Google Shape;805;p26"/>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6" name="Google Shape;806;p26"/>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7" name="Google Shape;807;p26"/>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8" name="Google Shape;808;p26"/>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09" name="Google Shape;809;p26"/>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0" name="Google Shape;810;p26"/>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1" name="Google Shape;811;p26"/>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2" name="Google Shape;812;p26"/>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3" name="Google Shape;813;p26"/>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4" name="Google Shape;814;p26"/>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5" name="Google Shape;815;p26"/>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6" name="Google Shape;816;p26"/>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7" name="Google Shape;817;p26"/>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8" name="Google Shape;818;p26"/>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19" name="Google Shape;819;p26"/>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0" name="Google Shape;820;p26"/>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1" name="Google Shape;821;p26"/>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2" name="Google Shape;822;p26"/>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3" name="Google Shape;823;p26"/>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4" name="Google Shape;824;p26"/>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5" name="Google Shape;825;p26"/>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6" name="Google Shape;826;p26"/>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7" name="Google Shape;827;p26"/>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8" name="Google Shape;828;p26"/>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29" name="Google Shape;829;p26"/>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0" name="Google Shape;830;p26"/>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1" name="Google Shape;831;p26"/>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2" name="Google Shape;832;p26"/>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3" name="Google Shape;833;p26"/>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4" name="Google Shape;834;p26"/>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5" name="Google Shape;835;p26"/>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6" name="Google Shape;836;p26"/>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7" name="Google Shape;837;p26"/>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8" name="Google Shape;838;p26"/>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39" name="Google Shape;839;p26"/>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0" name="Google Shape;840;p26"/>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1" name="Google Shape;841;p26"/>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2" name="Google Shape;842;p26"/>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3" name="Google Shape;843;p26"/>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4" name="Google Shape;844;p26"/>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5" name="Google Shape;845;p26"/>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6" name="Google Shape;846;p26"/>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7" name="Google Shape;847;p26"/>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8" name="Google Shape;848;p26"/>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49" name="Google Shape;849;p26"/>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0" name="Google Shape;850;p26"/>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1" name="Google Shape;851;p26"/>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2" name="Google Shape;852;p26"/>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3" name="Google Shape;853;p26"/>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4" name="Google Shape;854;p26"/>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5" name="Google Shape;855;p26"/>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6" name="Google Shape;856;p26"/>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7" name="Google Shape;857;p26"/>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58" name="Google Shape;858;p26"/>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859" name="Google Shape;859;p26"/>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860" name="Google Shape;860;p26"/>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861" name="Google Shape;861;p26"/>
          <p:cNvSpPr txBox="1"/>
          <p:nvPr>
            <p:ph type="title"/>
          </p:nvPr>
        </p:nvSpPr>
        <p:spPr>
          <a:xfrm>
            <a:off x="208725" y="344175"/>
            <a:ext cx="55584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862" name="Google Shape;862;p26"/>
          <p:cNvSpPr txBox="1"/>
          <p:nvPr>
            <p:ph idx="1" type="subTitle"/>
          </p:nvPr>
        </p:nvSpPr>
        <p:spPr>
          <a:xfrm>
            <a:off x="5767125" y="425525"/>
            <a:ext cx="3238500" cy="9132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863" name="Google Shape;863;p26"/>
          <p:cNvSpPr txBox="1"/>
          <p:nvPr>
            <p:ph idx="2" type="body"/>
          </p:nvPr>
        </p:nvSpPr>
        <p:spPr>
          <a:xfrm>
            <a:off x="208725" y="3050325"/>
            <a:ext cx="6666600" cy="18615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864" name="Google Shape;864;p26"/>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CUSTOM_1_1_1_1_1_1_1_1_1_1_2_1_1_1_1">
    <p:spTree>
      <p:nvGrpSpPr>
        <p:cNvPr id="865" name="Shape 865"/>
        <p:cNvGrpSpPr/>
        <p:nvPr/>
      </p:nvGrpSpPr>
      <p:grpSpPr>
        <a:xfrm>
          <a:off x="0" y="0"/>
          <a:ext cx="0" cy="0"/>
          <a:chOff x="0" y="0"/>
          <a:chExt cx="0" cy="0"/>
        </a:xfrm>
      </p:grpSpPr>
      <p:grpSp>
        <p:nvGrpSpPr>
          <p:cNvPr id="866" name="Google Shape;866;p27"/>
          <p:cNvGrpSpPr/>
          <p:nvPr/>
        </p:nvGrpSpPr>
        <p:grpSpPr>
          <a:xfrm>
            <a:off x="-6096" y="-3429"/>
            <a:ext cx="9156192" cy="5150358"/>
            <a:chOff x="0" y="0"/>
            <a:chExt cx="12192000" cy="6858000"/>
          </a:xfrm>
        </p:grpSpPr>
        <p:sp>
          <p:nvSpPr>
            <p:cNvPr id="867" name="Google Shape;867;p27"/>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68" name="Google Shape;868;p27"/>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69" name="Google Shape;869;p27"/>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0" name="Google Shape;870;p27"/>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1" name="Google Shape;871;p27"/>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2" name="Google Shape;872;p27"/>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3" name="Google Shape;873;p27"/>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4" name="Google Shape;874;p27"/>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5" name="Google Shape;875;p27"/>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6" name="Google Shape;876;p27"/>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7" name="Google Shape;877;p27"/>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8" name="Google Shape;878;p27"/>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79" name="Google Shape;879;p27"/>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0" name="Google Shape;880;p27"/>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1" name="Google Shape;881;p27"/>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2" name="Google Shape;882;p27"/>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3" name="Google Shape;883;p27"/>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4" name="Google Shape;884;p27"/>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5" name="Google Shape;885;p27"/>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6" name="Google Shape;886;p27"/>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7" name="Google Shape;887;p27"/>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8" name="Google Shape;888;p27"/>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89" name="Google Shape;889;p27"/>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0" name="Google Shape;890;p27"/>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1" name="Google Shape;891;p27"/>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2" name="Google Shape;892;p27"/>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3" name="Google Shape;893;p27"/>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4" name="Google Shape;894;p27"/>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5" name="Google Shape;895;p27"/>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6" name="Google Shape;896;p27"/>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7" name="Google Shape;897;p27"/>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8" name="Google Shape;898;p27"/>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899" name="Google Shape;899;p27"/>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0" name="Google Shape;900;p27"/>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1" name="Google Shape;901;p27"/>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2" name="Google Shape;902;p27"/>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3" name="Google Shape;903;p27"/>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4" name="Google Shape;904;p27"/>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5" name="Google Shape;905;p27"/>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6" name="Google Shape;906;p27"/>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7" name="Google Shape;907;p27"/>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8" name="Google Shape;908;p27"/>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09" name="Google Shape;909;p27"/>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0" name="Google Shape;910;p27"/>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1" name="Google Shape;911;p27"/>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2" name="Google Shape;912;p27"/>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3" name="Google Shape;913;p27"/>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4" name="Google Shape;914;p27"/>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5" name="Google Shape;915;p27"/>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6" name="Google Shape;916;p27"/>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7" name="Google Shape;917;p27"/>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8" name="Google Shape;918;p27"/>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19" name="Google Shape;919;p27"/>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0" name="Google Shape;920;p27"/>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1" name="Google Shape;921;p27"/>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2" name="Google Shape;922;p27"/>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3" name="Google Shape;923;p27"/>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4" name="Google Shape;924;p27"/>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25" name="Google Shape;925;p27"/>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926" name="Google Shape;926;p27"/>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927" name="Google Shape;927;p27"/>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928" name="Google Shape;928;p27"/>
          <p:cNvSpPr txBox="1"/>
          <p:nvPr>
            <p:ph type="title"/>
          </p:nvPr>
        </p:nvSpPr>
        <p:spPr>
          <a:xfrm>
            <a:off x="836250" y="1569150"/>
            <a:ext cx="7471500" cy="2005200"/>
          </a:xfrm>
          <a:prstGeom prst="rect">
            <a:avLst/>
          </a:prstGeom>
        </p:spPr>
        <p:txBody>
          <a:bodyPr anchorCtr="0" anchor="t" bIns="91425" lIns="91425" spcFirstLastPara="1" rIns="91425" wrap="square" tIns="91425">
            <a:spAutoFit/>
          </a:bodyPr>
          <a:lstStyle>
            <a:lvl1pPr lvl="0" algn="ctr">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29" name="Google Shape;929;p27"/>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_1">
    <p:spTree>
      <p:nvGrpSpPr>
        <p:cNvPr id="930" name="Shape 930"/>
        <p:cNvGrpSpPr/>
        <p:nvPr/>
      </p:nvGrpSpPr>
      <p:grpSpPr>
        <a:xfrm>
          <a:off x="0" y="0"/>
          <a:ext cx="0" cy="0"/>
          <a:chOff x="0" y="0"/>
          <a:chExt cx="0" cy="0"/>
        </a:xfrm>
      </p:grpSpPr>
      <p:sp>
        <p:nvSpPr>
          <p:cNvPr id="931" name="Google Shape;931;p28"/>
          <p:cNvSpPr txBox="1"/>
          <p:nvPr>
            <p:ph type="title"/>
          </p:nvPr>
        </p:nvSpPr>
        <p:spPr>
          <a:xfrm>
            <a:off x="311700" y="555600"/>
            <a:ext cx="2808000" cy="755700"/>
          </a:xfrm>
          <a:prstGeom prst="rect">
            <a:avLst/>
          </a:prstGeom>
        </p:spPr>
        <p:txBody>
          <a:bodyPr anchorCtr="0" anchor="b" bIns="91425" lIns="91425" spcFirstLastPara="1" rIns="91425" wrap="square" tIns="91425">
            <a:sp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32" name="Google Shape;932;p28"/>
          <p:cNvSpPr txBox="1"/>
          <p:nvPr>
            <p:ph idx="1" type="body"/>
          </p:nvPr>
        </p:nvSpPr>
        <p:spPr>
          <a:xfrm>
            <a:off x="311700" y="1389600"/>
            <a:ext cx="2808000" cy="3179400"/>
          </a:xfrm>
          <a:prstGeom prst="rect">
            <a:avLst/>
          </a:prstGeom>
        </p:spPr>
        <p:txBody>
          <a:bodyPr anchorCtr="0" anchor="t" bIns="91425" lIns="91425" spcFirstLastPara="1" rIns="91425" wrap="square" tIns="91425">
            <a:no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933" name="Google Shape;933;p2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_1">
    <p:spTree>
      <p:nvGrpSpPr>
        <p:cNvPr id="934" name="Shape 934"/>
        <p:cNvGrpSpPr/>
        <p:nvPr/>
      </p:nvGrpSpPr>
      <p:grpSpPr>
        <a:xfrm>
          <a:off x="0" y="0"/>
          <a:ext cx="0" cy="0"/>
          <a:chOff x="0" y="0"/>
          <a:chExt cx="0" cy="0"/>
        </a:xfrm>
      </p:grpSpPr>
      <p:sp>
        <p:nvSpPr>
          <p:cNvPr id="935" name="Google Shape;935;p2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6" name="Google Shape;936;p29"/>
          <p:cNvSpPr txBox="1"/>
          <p:nvPr>
            <p:ph type="title"/>
          </p:nvPr>
        </p:nvSpPr>
        <p:spPr>
          <a:xfrm>
            <a:off x="265500" y="1233175"/>
            <a:ext cx="4045200" cy="1482300"/>
          </a:xfrm>
          <a:prstGeom prst="rect">
            <a:avLst/>
          </a:prstGeom>
        </p:spPr>
        <p:txBody>
          <a:bodyPr anchorCtr="0" anchor="b" bIns="91425" lIns="91425" spcFirstLastPara="1" rIns="91425" wrap="square" tIns="91425">
            <a:sp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937" name="Google Shape;937;p29"/>
          <p:cNvSpPr txBox="1"/>
          <p:nvPr>
            <p:ph idx="1" type="subTitle"/>
          </p:nvPr>
        </p:nvSpPr>
        <p:spPr>
          <a:xfrm>
            <a:off x="265500" y="2803075"/>
            <a:ext cx="4045200" cy="1235100"/>
          </a:xfrm>
          <a:prstGeom prst="rect">
            <a:avLst/>
          </a:prstGeom>
        </p:spPr>
        <p:txBody>
          <a:bodyPr anchorCtr="0" anchor="t" bIns="91425" lIns="91425" spcFirstLastPara="1" rIns="91425" wrap="square" tIns="91425">
            <a:noAutofit/>
          </a:bodyPr>
          <a:lstStyle>
            <a:lvl1pPr lvl="0" algn="ctr">
              <a:spcBef>
                <a:spcPts val="0"/>
              </a:spcBef>
              <a:spcAft>
                <a:spcPts val="0"/>
              </a:spcAft>
              <a:buSzPts val="2100"/>
              <a:buNone/>
              <a:defRPr sz="2100"/>
            </a:lvl1pPr>
            <a:lvl2pPr lvl="1" algn="ctr">
              <a:spcBef>
                <a:spcPts val="0"/>
              </a:spcBef>
              <a:spcAft>
                <a:spcPts val="0"/>
              </a:spcAft>
              <a:buSzPts val="2100"/>
              <a:buNone/>
              <a:defRPr sz="2100"/>
            </a:lvl2pPr>
            <a:lvl3pPr lvl="2" algn="ctr">
              <a:spcBef>
                <a:spcPts val="0"/>
              </a:spcBef>
              <a:spcAft>
                <a:spcPts val="0"/>
              </a:spcAft>
              <a:buSzPts val="2100"/>
              <a:buNone/>
              <a:defRPr sz="2100"/>
            </a:lvl3pPr>
            <a:lvl4pPr lvl="3" algn="ctr">
              <a:spcBef>
                <a:spcPts val="0"/>
              </a:spcBef>
              <a:spcAft>
                <a:spcPts val="0"/>
              </a:spcAft>
              <a:buSzPts val="2100"/>
              <a:buNone/>
              <a:defRPr sz="2100"/>
            </a:lvl4pPr>
            <a:lvl5pPr lvl="4" algn="ctr">
              <a:spcBef>
                <a:spcPts val="0"/>
              </a:spcBef>
              <a:spcAft>
                <a:spcPts val="0"/>
              </a:spcAft>
              <a:buSzPts val="2100"/>
              <a:buNone/>
              <a:defRPr sz="2100"/>
            </a:lvl5pPr>
            <a:lvl6pPr lvl="5" algn="ctr">
              <a:spcBef>
                <a:spcPts val="0"/>
              </a:spcBef>
              <a:spcAft>
                <a:spcPts val="0"/>
              </a:spcAft>
              <a:buSzPts val="2100"/>
              <a:buNone/>
              <a:defRPr sz="2100"/>
            </a:lvl6pPr>
            <a:lvl7pPr lvl="6" algn="ctr">
              <a:spcBef>
                <a:spcPts val="0"/>
              </a:spcBef>
              <a:spcAft>
                <a:spcPts val="0"/>
              </a:spcAft>
              <a:buSzPts val="2100"/>
              <a:buNone/>
              <a:defRPr sz="2100"/>
            </a:lvl7pPr>
            <a:lvl8pPr lvl="7" algn="ctr">
              <a:spcBef>
                <a:spcPts val="0"/>
              </a:spcBef>
              <a:spcAft>
                <a:spcPts val="0"/>
              </a:spcAft>
              <a:buSzPts val="2100"/>
              <a:buNone/>
              <a:defRPr sz="2100"/>
            </a:lvl8pPr>
            <a:lvl9pPr lvl="8" algn="ctr">
              <a:spcBef>
                <a:spcPts val="0"/>
              </a:spcBef>
              <a:spcAft>
                <a:spcPts val="0"/>
              </a:spcAft>
              <a:buSzPts val="2100"/>
              <a:buNone/>
              <a:defRPr sz="2100"/>
            </a:lvl9pPr>
          </a:lstStyle>
          <a:p/>
        </p:txBody>
      </p:sp>
      <p:sp>
        <p:nvSpPr>
          <p:cNvPr id="938" name="Google Shape;938;p29"/>
          <p:cNvSpPr txBox="1"/>
          <p:nvPr>
            <p:ph idx="2" type="body"/>
          </p:nvPr>
        </p:nvSpPr>
        <p:spPr>
          <a:xfrm>
            <a:off x="4939500" y="724075"/>
            <a:ext cx="3837000" cy="3695100"/>
          </a:xfrm>
          <a:prstGeom prst="rect">
            <a:avLst/>
          </a:prstGeom>
        </p:spPr>
        <p:txBody>
          <a:bodyPr anchorCtr="0" anchor="ctr"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939" name="Google Shape;939;p2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ustom section title and description">
  <p:cSld name="CUSTOM_1_1_1_1_1_1_1_1_1_1_2_1_1_1_1_1">
    <p:spTree>
      <p:nvGrpSpPr>
        <p:cNvPr id="940" name="Shape 940"/>
        <p:cNvGrpSpPr/>
        <p:nvPr/>
      </p:nvGrpSpPr>
      <p:grpSpPr>
        <a:xfrm>
          <a:off x="0" y="0"/>
          <a:ext cx="0" cy="0"/>
          <a:chOff x="0" y="0"/>
          <a:chExt cx="0" cy="0"/>
        </a:xfrm>
      </p:grpSpPr>
      <p:grpSp>
        <p:nvGrpSpPr>
          <p:cNvPr id="941" name="Google Shape;941;p30"/>
          <p:cNvGrpSpPr/>
          <p:nvPr/>
        </p:nvGrpSpPr>
        <p:grpSpPr>
          <a:xfrm>
            <a:off x="-6096" y="-3429"/>
            <a:ext cx="9156192" cy="5150358"/>
            <a:chOff x="0" y="0"/>
            <a:chExt cx="12192000" cy="6858000"/>
          </a:xfrm>
        </p:grpSpPr>
        <p:sp>
          <p:nvSpPr>
            <p:cNvPr id="942" name="Google Shape;942;p30"/>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3" name="Google Shape;943;p30"/>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4" name="Google Shape;944;p30"/>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5" name="Google Shape;945;p30"/>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6" name="Google Shape;946;p30"/>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7" name="Google Shape;947;p30"/>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8" name="Google Shape;948;p30"/>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49" name="Google Shape;949;p30"/>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0" name="Google Shape;950;p30"/>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1" name="Google Shape;951;p30"/>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2" name="Google Shape;952;p30"/>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3" name="Google Shape;953;p30"/>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4" name="Google Shape;954;p30"/>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5" name="Google Shape;955;p30"/>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6" name="Google Shape;956;p30"/>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7" name="Google Shape;957;p30"/>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8" name="Google Shape;958;p30"/>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59" name="Google Shape;959;p30"/>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0" name="Google Shape;960;p30"/>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1" name="Google Shape;961;p30"/>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2" name="Google Shape;962;p30"/>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3" name="Google Shape;963;p30"/>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4" name="Google Shape;964;p30"/>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5" name="Google Shape;965;p30"/>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6" name="Google Shape;966;p30"/>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7" name="Google Shape;967;p30"/>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8" name="Google Shape;968;p30"/>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69" name="Google Shape;969;p30"/>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0" name="Google Shape;970;p30"/>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1" name="Google Shape;971;p30"/>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2" name="Google Shape;972;p30"/>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3" name="Google Shape;973;p30"/>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4" name="Google Shape;974;p30"/>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5" name="Google Shape;975;p30"/>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6" name="Google Shape;976;p30"/>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7" name="Google Shape;977;p30"/>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8" name="Google Shape;978;p30"/>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79" name="Google Shape;979;p30"/>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0" name="Google Shape;980;p30"/>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1" name="Google Shape;981;p30"/>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2" name="Google Shape;982;p30"/>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3" name="Google Shape;983;p30"/>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4" name="Google Shape;984;p30"/>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5" name="Google Shape;985;p30"/>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6" name="Google Shape;986;p30"/>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7" name="Google Shape;987;p30"/>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8" name="Google Shape;988;p30"/>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89" name="Google Shape;989;p30"/>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0" name="Google Shape;990;p30"/>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1" name="Google Shape;991;p30"/>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2" name="Google Shape;992;p30"/>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3" name="Google Shape;993;p30"/>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4" name="Google Shape;994;p30"/>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5" name="Google Shape;995;p30"/>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6" name="Google Shape;996;p30"/>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7" name="Google Shape;997;p30"/>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8" name="Google Shape;998;p30"/>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999" name="Google Shape;999;p30"/>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00" name="Google Shape;1000;p30"/>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001" name="Google Shape;1001;p30"/>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1002" name="Google Shape;1002;p30"/>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03" name="Google Shape;1003;p30"/>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004" name="Google Shape;1004;p30"/>
          <p:cNvSpPr txBox="1"/>
          <p:nvPr>
            <p:ph idx="1" type="subTitle"/>
          </p:nvPr>
        </p:nvSpPr>
        <p:spPr>
          <a:xfrm>
            <a:off x="208725" y="2464950"/>
            <a:ext cx="3238500" cy="9132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005" name="Google Shape;1005;p30"/>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USTOM_1_1_1_1_1_1_1_1_1_1_2_1_1_1_1_1_1">
    <p:spTree>
      <p:nvGrpSpPr>
        <p:cNvPr id="1006" name="Shape 1006"/>
        <p:cNvGrpSpPr/>
        <p:nvPr/>
      </p:nvGrpSpPr>
      <p:grpSpPr>
        <a:xfrm>
          <a:off x="0" y="0"/>
          <a:ext cx="0" cy="0"/>
          <a:chOff x="0" y="0"/>
          <a:chExt cx="0" cy="0"/>
        </a:xfrm>
      </p:grpSpPr>
      <p:grpSp>
        <p:nvGrpSpPr>
          <p:cNvPr id="1007" name="Google Shape;1007;p31"/>
          <p:cNvGrpSpPr/>
          <p:nvPr/>
        </p:nvGrpSpPr>
        <p:grpSpPr>
          <a:xfrm>
            <a:off x="-6096" y="-3429"/>
            <a:ext cx="9156192" cy="5150358"/>
            <a:chOff x="0" y="0"/>
            <a:chExt cx="12192000" cy="6858000"/>
          </a:xfrm>
        </p:grpSpPr>
        <p:sp>
          <p:nvSpPr>
            <p:cNvPr id="1008" name="Google Shape;1008;p31"/>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09" name="Google Shape;1009;p31"/>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0" name="Google Shape;1010;p31"/>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1" name="Google Shape;1011;p31"/>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2" name="Google Shape;1012;p31"/>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3" name="Google Shape;1013;p31"/>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4" name="Google Shape;1014;p31"/>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5" name="Google Shape;1015;p31"/>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6" name="Google Shape;1016;p31"/>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7" name="Google Shape;1017;p31"/>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8" name="Google Shape;1018;p31"/>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19" name="Google Shape;1019;p31"/>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0" name="Google Shape;1020;p31"/>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1" name="Google Shape;1021;p31"/>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2" name="Google Shape;1022;p31"/>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3" name="Google Shape;1023;p31"/>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4" name="Google Shape;1024;p31"/>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5" name="Google Shape;1025;p31"/>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6" name="Google Shape;1026;p31"/>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7" name="Google Shape;1027;p31"/>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8" name="Google Shape;1028;p31"/>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29" name="Google Shape;1029;p31"/>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0" name="Google Shape;1030;p31"/>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1" name="Google Shape;1031;p31"/>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2" name="Google Shape;1032;p31"/>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3" name="Google Shape;1033;p31"/>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4" name="Google Shape;1034;p31"/>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5" name="Google Shape;1035;p31"/>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6" name="Google Shape;1036;p31"/>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7" name="Google Shape;1037;p31"/>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8" name="Google Shape;1038;p31"/>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39" name="Google Shape;1039;p31"/>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0" name="Google Shape;1040;p31"/>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1" name="Google Shape;1041;p31"/>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2" name="Google Shape;1042;p31"/>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3" name="Google Shape;1043;p31"/>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4" name="Google Shape;1044;p31"/>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5" name="Google Shape;1045;p31"/>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6" name="Google Shape;1046;p31"/>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7" name="Google Shape;1047;p31"/>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8" name="Google Shape;1048;p31"/>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49" name="Google Shape;1049;p31"/>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0" name="Google Shape;1050;p31"/>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1" name="Google Shape;1051;p31"/>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2" name="Google Shape;1052;p31"/>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3" name="Google Shape;1053;p31"/>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4" name="Google Shape;1054;p31"/>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5" name="Google Shape;1055;p31"/>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6" name="Google Shape;1056;p31"/>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7" name="Google Shape;1057;p31"/>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8" name="Google Shape;1058;p31"/>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59" name="Google Shape;1059;p31"/>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0" name="Google Shape;1060;p31"/>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1" name="Google Shape;1061;p31"/>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2" name="Google Shape;1062;p31"/>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3" name="Google Shape;1063;p31"/>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4" name="Google Shape;1064;p31"/>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5" name="Google Shape;1065;p31"/>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66" name="Google Shape;1066;p31"/>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067" name="Google Shape;1067;p31"/>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1068" name="Google Shape;1068;p31"/>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069" name="Google Shape;1069;p31"/>
          <p:cNvSpPr txBox="1"/>
          <p:nvPr>
            <p:ph idx="1" type="body"/>
          </p:nvPr>
        </p:nvSpPr>
        <p:spPr>
          <a:xfrm>
            <a:off x="1578900" y="1135050"/>
            <a:ext cx="5986200" cy="2873400"/>
          </a:xfrm>
          <a:prstGeom prst="rect">
            <a:avLst/>
          </a:prstGeom>
        </p:spPr>
        <p:txBody>
          <a:bodyPr anchorCtr="0" anchor="t" bIns="91425" lIns="91425" spcFirstLastPara="1" rIns="91425" wrap="square" tIns="91425">
            <a:noAutofit/>
          </a:bodyPr>
          <a:lstStyle>
            <a:lvl1pPr indent="-279400" lvl="0" marL="457200" algn="ctr">
              <a:spcBef>
                <a:spcPts val="0"/>
              </a:spcBef>
              <a:spcAft>
                <a:spcPts val="0"/>
              </a:spcAft>
              <a:buSzPts val="800"/>
              <a:buChar char="●"/>
              <a:defRPr/>
            </a:lvl1pPr>
            <a:lvl2pPr indent="-279400" lvl="1" marL="914400" algn="ctr">
              <a:spcBef>
                <a:spcPts val="0"/>
              </a:spcBef>
              <a:spcAft>
                <a:spcPts val="0"/>
              </a:spcAft>
              <a:buSzPts val="800"/>
              <a:buChar char="○"/>
              <a:defRPr/>
            </a:lvl2pPr>
            <a:lvl3pPr indent="-279400" lvl="2" marL="1371600" algn="ctr">
              <a:spcBef>
                <a:spcPts val="0"/>
              </a:spcBef>
              <a:spcAft>
                <a:spcPts val="0"/>
              </a:spcAft>
              <a:buSzPts val="800"/>
              <a:buChar char="■"/>
              <a:defRPr/>
            </a:lvl3pPr>
            <a:lvl4pPr indent="-279400" lvl="3" marL="1828800" algn="ctr">
              <a:spcBef>
                <a:spcPts val="0"/>
              </a:spcBef>
              <a:spcAft>
                <a:spcPts val="0"/>
              </a:spcAft>
              <a:buSzPts val="800"/>
              <a:buChar char="●"/>
              <a:defRPr/>
            </a:lvl4pPr>
            <a:lvl5pPr indent="-279400" lvl="4" marL="2286000" algn="ctr">
              <a:spcBef>
                <a:spcPts val="0"/>
              </a:spcBef>
              <a:spcAft>
                <a:spcPts val="0"/>
              </a:spcAft>
              <a:buSzPts val="800"/>
              <a:buChar char="○"/>
              <a:defRPr/>
            </a:lvl5pPr>
            <a:lvl6pPr indent="-279400" lvl="5" marL="2743200" algn="ctr">
              <a:spcBef>
                <a:spcPts val="0"/>
              </a:spcBef>
              <a:spcAft>
                <a:spcPts val="0"/>
              </a:spcAft>
              <a:buSzPts val="800"/>
              <a:buChar char="■"/>
              <a:defRPr/>
            </a:lvl6pPr>
            <a:lvl7pPr indent="-279400" lvl="6" marL="3200400" algn="ctr">
              <a:spcBef>
                <a:spcPts val="0"/>
              </a:spcBef>
              <a:spcAft>
                <a:spcPts val="0"/>
              </a:spcAft>
              <a:buSzPts val="800"/>
              <a:buChar char="●"/>
              <a:defRPr/>
            </a:lvl7pPr>
            <a:lvl8pPr indent="-279400" lvl="7" marL="3657600" algn="ctr">
              <a:spcBef>
                <a:spcPts val="0"/>
              </a:spcBef>
              <a:spcAft>
                <a:spcPts val="0"/>
              </a:spcAft>
              <a:buSzPts val="800"/>
              <a:buChar char="○"/>
              <a:defRPr/>
            </a:lvl8pPr>
            <a:lvl9pPr indent="-279400" lvl="8" marL="4114800" algn="ctr">
              <a:spcBef>
                <a:spcPts val="0"/>
              </a:spcBef>
              <a:spcAft>
                <a:spcPts val="0"/>
              </a:spcAft>
              <a:buSzPts val="800"/>
              <a:buChar char="■"/>
              <a:defRPr/>
            </a:lvl9pPr>
          </a:lstStyle>
          <a:p/>
        </p:txBody>
      </p:sp>
      <p:sp>
        <p:nvSpPr>
          <p:cNvPr id="1070" name="Google Shape;1070;p31"/>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CUSTOM_1_1_1_1_1_1_1_1_1_1_2_1_1_1_1_1_1_1">
    <p:spTree>
      <p:nvGrpSpPr>
        <p:cNvPr id="1071" name="Shape 1071"/>
        <p:cNvGrpSpPr/>
        <p:nvPr/>
      </p:nvGrpSpPr>
      <p:grpSpPr>
        <a:xfrm>
          <a:off x="0" y="0"/>
          <a:ext cx="0" cy="0"/>
          <a:chOff x="0" y="0"/>
          <a:chExt cx="0" cy="0"/>
        </a:xfrm>
      </p:grpSpPr>
      <p:grpSp>
        <p:nvGrpSpPr>
          <p:cNvPr id="1072" name="Google Shape;1072;p32"/>
          <p:cNvGrpSpPr/>
          <p:nvPr/>
        </p:nvGrpSpPr>
        <p:grpSpPr>
          <a:xfrm>
            <a:off x="-6096" y="-3429"/>
            <a:ext cx="9156192" cy="5150358"/>
            <a:chOff x="0" y="0"/>
            <a:chExt cx="12192000" cy="6858000"/>
          </a:xfrm>
        </p:grpSpPr>
        <p:sp>
          <p:nvSpPr>
            <p:cNvPr id="1073" name="Google Shape;1073;p32"/>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4" name="Google Shape;1074;p32"/>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5" name="Google Shape;1075;p32"/>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6" name="Google Shape;1076;p32"/>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7" name="Google Shape;1077;p32"/>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8" name="Google Shape;1078;p32"/>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79" name="Google Shape;1079;p32"/>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0" name="Google Shape;1080;p32"/>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1" name="Google Shape;1081;p32"/>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2" name="Google Shape;1082;p32"/>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3" name="Google Shape;1083;p32"/>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4" name="Google Shape;1084;p32"/>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5" name="Google Shape;1085;p32"/>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6" name="Google Shape;1086;p32"/>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7" name="Google Shape;1087;p32"/>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8" name="Google Shape;1088;p32"/>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89" name="Google Shape;1089;p32"/>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0" name="Google Shape;1090;p32"/>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1" name="Google Shape;1091;p32"/>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2" name="Google Shape;1092;p32"/>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3" name="Google Shape;1093;p32"/>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4" name="Google Shape;1094;p32"/>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5" name="Google Shape;1095;p32"/>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6" name="Google Shape;1096;p32"/>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7" name="Google Shape;1097;p32"/>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8" name="Google Shape;1098;p32"/>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099" name="Google Shape;1099;p32"/>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0" name="Google Shape;1100;p32"/>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1" name="Google Shape;1101;p32"/>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2" name="Google Shape;1102;p32"/>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3" name="Google Shape;1103;p32"/>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4" name="Google Shape;1104;p32"/>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5" name="Google Shape;1105;p32"/>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6" name="Google Shape;1106;p32"/>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7" name="Google Shape;1107;p32"/>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8" name="Google Shape;1108;p32"/>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09" name="Google Shape;1109;p32"/>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0" name="Google Shape;1110;p32"/>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1" name="Google Shape;1111;p32"/>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2" name="Google Shape;1112;p32"/>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3" name="Google Shape;1113;p32"/>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4" name="Google Shape;1114;p32"/>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5" name="Google Shape;1115;p32"/>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6" name="Google Shape;1116;p32"/>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7" name="Google Shape;1117;p32"/>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8" name="Google Shape;1118;p32"/>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19" name="Google Shape;1119;p32"/>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0" name="Google Shape;1120;p32"/>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1" name="Google Shape;1121;p32"/>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2" name="Google Shape;1122;p32"/>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3" name="Google Shape;1123;p32"/>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4" name="Google Shape;1124;p32"/>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5" name="Google Shape;1125;p32"/>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6" name="Google Shape;1126;p32"/>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7" name="Google Shape;1127;p32"/>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8" name="Google Shape;1128;p32"/>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29" name="Google Shape;1129;p32"/>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30" name="Google Shape;1130;p32"/>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31" name="Google Shape;1131;p32"/>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132" name="Google Shape;1132;p32"/>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1133" name="Google Shape;1133;p32"/>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134" name="Google Shape;1134;p32"/>
          <p:cNvSpPr txBox="1"/>
          <p:nvPr>
            <p:ph idx="1" type="body"/>
          </p:nvPr>
        </p:nvSpPr>
        <p:spPr>
          <a:xfrm>
            <a:off x="2919350" y="1423650"/>
            <a:ext cx="5986200" cy="287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135" name="Google Shape;1135;p32"/>
          <p:cNvSpPr txBox="1"/>
          <p:nvPr>
            <p:ph type="title"/>
          </p:nvPr>
        </p:nvSpPr>
        <p:spPr>
          <a:xfrm>
            <a:off x="221150" y="1423650"/>
            <a:ext cx="2510100" cy="2296200"/>
          </a:xfrm>
          <a:prstGeom prst="rect">
            <a:avLst/>
          </a:prstGeom>
        </p:spPr>
        <p:txBody>
          <a:bodyPr anchorCtr="0" anchor="t" bIns="91425" lIns="91425" spcFirstLastPara="1" rIns="91425" wrap="square" tIns="91425">
            <a:spAutoFit/>
          </a:bodyPr>
          <a:lstStyle>
            <a:lvl1pPr lvl="0">
              <a:spcBef>
                <a:spcPts val="0"/>
              </a:spcBef>
              <a:spcAft>
                <a:spcPts val="0"/>
              </a:spcAft>
              <a:buSzPts val="4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136" name="Google Shape;1136;p32"/>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with grid">
  <p:cSld name="CUSTOM_1_1_1_1_1_1_1_1_1_1_2_1_1_1_1_1_1_1_1">
    <p:spTree>
      <p:nvGrpSpPr>
        <p:cNvPr id="1137" name="Shape 1137"/>
        <p:cNvGrpSpPr/>
        <p:nvPr/>
      </p:nvGrpSpPr>
      <p:grpSpPr>
        <a:xfrm>
          <a:off x="0" y="0"/>
          <a:ext cx="0" cy="0"/>
          <a:chOff x="0" y="0"/>
          <a:chExt cx="0" cy="0"/>
        </a:xfrm>
      </p:grpSpPr>
      <p:grpSp>
        <p:nvGrpSpPr>
          <p:cNvPr id="1138" name="Google Shape;1138;p33"/>
          <p:cNvGrpSpPr/>
          <p:nvPr/>
        </p:nvGrpSpPr>
        <p:grpSpPr>
          <a:xfrm>
            <a:off x="-6096" y="-3429"/>
            <a:ext cx="9156192" cy="5150358"/>
            <a:chOff x="0" y="0"/>
            <a:chExt cx="12192000" cy="6858000"/>
          </a:xfrm>
        </p:grpSpPr>
        <p:sp>
          <p:nvSpPr>
            <p:cNvPr id="1139" name="Google Shape;1139;p33"/>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0" name="Google Shape;1140;p33"/>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1" name="Google Shape;1141;p33"/>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2" name="Google Shape;1142;p33"/>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3" name="Google Shape;1143;p33"/>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4" name="Google Shape;1144;p33"/>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5" name="Google Shape;1145;p33"/>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6" name="Google Shape;1146;p33"/>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7" name="Google Shape;1147;p33"/>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8" name="Google Shape;1148;p33"/>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49" name="Google Shape;1149;p33"/>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0" name="Google Shape;1150;p33"/>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1" name="Google Shape;1151;p33"/>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2" name="Google Shape;1152;p33"/>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3" name="Google Shape;1153;p33"/>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4" name="Google Shape;1154;p33"/>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5" name="Google Shape;1155;p33"/>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6" name="Google Shape;1156;p33"/>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7" name="Google Shape;1157;p33"/>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8" name="Google Shape;1158;p33"/>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59" name="Google Shape;1159;p33"/>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0" name="Google Shape;1160;p33"/>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1" name="Google Shape;1161;p33"/>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2" name="Google Shape;1162;p33"/>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3" name="Google Shape;1163;p33"/>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4" name="Google Shape;1164;p33"/>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5" name="Google Shape;1165;p33"/>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6" name="Google Shape;1166;p33"/>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7" name="Google Shape;1167;p33"/>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8" name="Google Shape;1168;p33"/>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69" name="Google Shape;1169;p33"/>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0" name="Google Shape;1170;p33"/>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1" name="Google Shape;1171;p33"/>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2" name="Google Shape;1172;p33"/>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3" name="Google Shape;1173;p33"/>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4" name="Google Shape;1174;p33"/>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5" name="Google Shape;1175;p33"/>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6" name="Google Shape;1176;p33"/>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7" name="Google Shape;1177;p33"/>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8" name="Google Shape;1178;p33"/>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79" name="Google Shape;1179;p33"/>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0" name="Google Shape;1180;p33"/>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1" name="Google Shape;1181;p33"/>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2" name="Google Shape;1182;p33"/>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3" name="Google Shape;1183;p33"/>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4" name="Google Shape;1184;p33"/>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5" name="Google Shape;1185;p33"/>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6" name="Google Shape;1186;p33"/>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7" name="Google Shape;1187;p33"/>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8" name="Google Shape;1188;p33"/>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89" name="Google Shape;1189;p33"/>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0" name="Google Shape;1190;p33"/>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1" name="Google Shape;1191;p33"/>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2" name="Google Shape;1192;p33"/>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3" name="Google Shape;1193;p33"/>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4" name="Google Shape;1194;p33"/>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5" name="Google Shape;1195;p33"/>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6" name="Google Shape;1196;p33"/>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197" name="Google Shape;1197;p33"/>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198" name="Google Shape;1198;p33"/>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1199" name="Google Shape;1199;p33"/>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0" name="Google Shape;1200;p33"/>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p:cSld name="CUSTOM_1_1_1_1_1_1_1_1_1_1_2_1_1_1_1_1_1_1_1_1">
    <p:spTree>
      <p:nvGrpSpPr>
        <p:cNvPr id="1201" name="Shape 1201"/>
        <p:cNvGrpSpPr/>
        <p:nvPr/>
      </p:nvGrpSpPr>
      <p:grpSpPr>
        <a:xfrm>
          <a:off x="0" y="0"/>
          <a:ext cx="0" cy="0"/>
          <a:chOff x="0" y="0"/>
          <a:chExt cx="0" cy="0"/>
        </a:xfrm>
      </p:grpSpPr>
      <p:sp>
        <p:nvSpPr>
          <p:cNvPr id="1202" name="Google Shape;1202;p34"/>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sp>
        <p:nvSpPr>
          <p:cNvPr id="1203" name="Google Shape;1203;p34"/>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04" name="Google Shape;1204;p34"/>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CUSTOM_1_1_1_1_1_1_1_1_1_1_2_1_1_1_1_1_1_1_1_1_1">
    <p:spTree>
      <p:nvGrpSpPr>
        <p:cNvPr id="1205" name="Shape 1205"/>
        <p:cNvGrpSpPr/>
        <p:nvPr/>
      </p:nvGrpSpPr>
      <p:grpSpPr>
        <a:xfrm>
          <a:off x="0" y="0"/>
          <a:ext cx="0" cy="0"/>
          <a:chOff x="0" y="0"/>
          <a:chExt cx="0" cy="0"/>
        </a:xfrm>
      </p:grpSpPr>
      <p:sp>
        <p:nvSpPr>
          <p:cNvPr id="1206" name="Google Shape;1206;p35"/>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207" name="Google Shape;1207;p35"/>
          <p:cNvGrpSpPr/>
          <p:nvPr/>
        </p:nvGrpSpPr>
        <p:grpSpPr>
          <a:xfrm>
            <a:off x="-6096" y="-3429"/>
            <a:ext cx="9156192" cy="5150358"/>
            <a:chOff x="0" y="0"/>
            <a:chExt cx="12192000" cy="6858000"/>
          </a:xfrm>
        </p:grpSpPr>
        <p:sp>
          <p:nvSpPr>
            <p:cNvPr id="1208" name="Google Shape;1208;p35"/>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09" name="Google Shape;1209;p35"/>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0" name="Google Shape;1210;p35"/>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1" name="Google Shape;1211;p35"/>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2" name="Google Shape;1212;p35"/>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3" name="Google Shape;1213;p35"/>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4" name="Google Shape;1214;p35"/>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5" name="Google Shape;1215;p35"/>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6" name="Google Shape;1216;p35"/>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7" name="Google Shape;1217;p35"/>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8" name="Google Shape;1218;p35"/>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19" name="Google Shape;1219;p35"/>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0" name="Google Shape;1220;p35"/>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1" name="Google Shape;1221;p35"/>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2" name="Google Shape;1222;p35"/>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3" name="Google Shape;1223;p35"/>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4" name="Google Shape;1224;p35"/>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5" name="Google Shape;1225;p35"/>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6" name="Google Shape;1226;p35"/>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7" name="Google Shape;1227;p35"/>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8" name="Google Shape;1228;p35"/>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29" name="Google Shape;1229;p35"/>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0" name="Google Shape;1230;p35"/>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1" name="Google Shape;1231;p35"/>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2" name="Google Shape;1232;p35"/>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3" name="Google Shape;1233;p35"/>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4" name="Google Shape;1234;p35"/>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5" name="Google Shape;1235;p35"/>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6" name="Google Shape;1236;p35"/>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7" name="Google Shape;1237;p35"/>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8" name="Google Shape;1238;p35"/>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39" name="Google Shape;1239;p35"/>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0" name="Google Shape;1240;p35"/>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1" name="Google Shape;1241;p35"/>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2" name="Google Shape;1242;p35"/>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3" name="Google Shape;1243;p35"/>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4" name="Google Shape;1244;p35"/>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5" name="Google Shape;1245;p35"/>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6" name="Google Shape;1246;p35"/>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7" name="Google Shape;1247;p35"/>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8" name="Google Shape;1248;p35"/>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49" name="Google Shape;1249;p35"/>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0" name="Google Shape;1250;p35"/>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1" name="Google Shape;1251;p35"/>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2" name="Google Shape;1252;p35"/>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3" name="Google Shape;1253;p35"/>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4" name="Google Shape;1254;p35"/>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5" name="Google Shape;1255;p35"/>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6" name="Google Shape;1256;p35"/>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7" name="Google Shape;1257;p35"/>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8" name="Google Shape;1258;p35"/>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59" name="Google Shape;1259;p35"/>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0" name="Google Shape;1260;p35"/>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1" name="Google Shape;1261;p35"/>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2" name="Google Shape;1262;p35"/>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3" name="Google Shape;1263;p35"/>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4" name="Google Shape;1264;p35"/>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5" name="Google Shape;1265;p35"/>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66" name="Google Shape;1266;p35"/>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267" name="Google Shape;1267;p35"/>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268" name="Google Shape;1268;p35"/>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269" name="Google Shape;1269;p35"/>
          <p:cNvSpPr txBox="1"/>
          <p:nvPr>
            <p:ph idx="1" type="subTitle"/>
          </p:nvPr>
        </p:nvSpPr>
        <p:spPr>
          <a:xfrm>
            <a:off x="208725" y="2464950"/>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0" name="Google Shape;1270;p35"/>
          <p:cNvSpPr txBox="1"/>
          <p:nvPr>
            <p:ph idx="2" type="subTitle"/>
          </p:nvPr>
        </p:nvSpPr>
        <p:spPr>
          <a:xfrm>
            <a:off x="3281550" y="2464950"/>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1" name="Google Shape;1271;p35"/>
          <p:cNvSpPr txBox="1"/>
          <p:nvPr>
            <p:ph idx="3" type="subTitle"/>
          </p:nvPr>
        </p:nvSpPr>
        <p:spPr>
          <a:xfrm>
            <a:off x="6354375" y="2464950"/>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2" name="Google Shape;1272;p35"/>
          <p:cNvSpPr txBox="1"/>
          <p:nvPr>
            <p:ph idx="4" type="subTitle"/>
          </p:nvPr>
        </p:nvSpPr>
        <p:spPr>
          <a:xfrm>
            <a:off x="208725" y="3659899"/>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3" name="Google Shape;1273;p35"/>
          <p:cNvSpPr txBox="1"/>
          <p:nvPr>
            <p:ph idx="5" type="subTitle"/>
          </p:nvPr>
        </p:nvSpPr>
        <p:spPr>
          <a:xfrm>
            <a:off x="3281550" y="3659899"/>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4" name="Google Shape;1274;p35"/>
          <p:cNvSpPr txBox="1"/>
          <p:nvPr>
            <p:ph idx="6" type="subTitle"/>
          </p:nvPr>
        </p:nvSpPr>
        <p:spPr>
          <a:xfrm>
            <a:off x="6354375" y="3659899"/>
            <a:ext cx="2580900" cy="7200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275" name="Google Shape;1275;p35"/>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body and image">
  <p:cSld name="CUSTOM_1_1_1_1_1_1_1_1_1_1_2_1_1_1_1_1_1_1_1_1_1_1">
    <p:spTree>
      <p:nvGrpSpPr>
        <p:cNvPr id="1276" name="Shape 1276"/>
        <p:cNvGrpSpPr/>
        <p:nvPr/>
      </p:nvGrpSpPr>
      <p:grpSpPr>
        <a:xfrm>
          <a:off x="0" y="0"/>
          <a:ext cx="0" cy="0"/>
          <a:chOff x="0" y="0"/>
          <a:chExt cx="0" cy="0"/>
        </a:xfrm>
      </p:grpSpPr>
      <p:sp>
        <p:nvSpPr>
          <p:cNvPr id="1277" name="Google Shape;1277;p36"/>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278" name="Google Shape;1278;p36"/>
          <p:cNvGrpSpPr/>
          <p:nvPr/>
        </p:nvGrpSpPr>
        <p:grpSpPr>
          <a:xfrm>
            <a:off x="-6096" y="-3429"/>
            <a:ext cx="9156192" cy="5150358"/>
            <a:chOff x="0" y="0"/>
            <a:chExt cx="12192000" cy="6858000"/>
          </a:xfrm>
        </p:grpSpPr>
        <p:sp>
          <p:nvSpPr>
            <p:cNvPr id="1279" name="Google Shape;1279;p36"/>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0" name="Google Shape;1280;p36"/>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1" name="Google Shape;1281;p36"/>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2" name="Google Shape;1282;p36"/>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3" name="Google Shape;1283;p36"/>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4" name="Google Shape;1284;p36"/>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5" name="Google Shape;1285;p36"/>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6" name="Google Shape;1286;p36"/>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7" name="Google Shape;1287;p36"/>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8" name="Google Shape;1288;p36"/>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89" name="Google Shape;1289;p36"/>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0" name="Google Shape;1290;p36"/>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1" name="Google Shape;1291;p36"/>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2" name="Google Shape;1292;p36"/>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3" name="Google Shape;1293;p36"/>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4" name="Google Shape;1294;p36"/>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5" name="Google Shape;1295;p36"/>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6" name="Google Shape;1296;p36"/>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7" name="Google Shape;1297;p36"/>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8" name="Google Shape;1298;p36"/>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299" name="Google Shape;1299;p36"/>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0" name="Google Shape;1300;p36"/>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1" name="Google Shape;1301;p36"/>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2" name="Google Shape;1302;p36"/>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3" name="Google Shape;1303;p36"/>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4" name="Google Shape;1304;p36"/>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5" name="Google Shape;1305;p36"/>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6" name="Google Shape;1306;p36"/>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7" name="Google Shape;1307;p36"/>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8" name="Google Shape;1308;p36"/>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09" name="Google Shape;1309;p36"/>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0" name="Google Shape;1310;p36"/>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1" name="Google Shape;1311;p36"/>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2" name="Google Shape;1312;p36"/>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3" name="Google Shape;1313;p36"/>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4" name="Google Shape;1314;p36"/>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5" name="Google Shape;1315;p36"/>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6" name="Google Shape;1316;p36"/>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7" name="Google Shape;1317;p36"/>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8" name="Google Shape;1318;p36"/>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19" name="Google Shape;1319;p36"/>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0" name="Google Shape;1320;p36"/>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1" name="Google Shape;1321;p36"/>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2" name="Google Shape;1322;p36"/>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3" name="Google Shape;1323;p36"/>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4" name="Google Shape;1324;p36"/>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5" name="Google Shape;1325;p36"/>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6" name="Google Shape;1326;p36"/>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7" name="Google Shape;1327;p36"/>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8" name="Google Shape;1328;p36"/>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29" name="Google Shape;1329;p36"/>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0" name="Google Shape;1330;p36"/>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1" name="Google Shape;1331;p36"/>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2" name="Google Shape;1332;p36"/>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3" name="Google Shape;1333;p36"/>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4" name="Google Shape;1334;p36"/>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5" name="Google Shape;1335;p36"/>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6" name="Google Shape;1336;p36"/>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37" name="Google Shape;1337;p36"/>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338" name="Google Shape;1338;p36"/>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339" name="Google Shape;1339;p36"/>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340" name="Google Shape;1340;p36"/>
          <p:cNvSpPr txBox="1"/>
          <p:nvPr>
            <p:ph idx="1" type="body"/>
          </p:nvPr>
        </p:nvSpPr>
        <p:spPr>
          <a:xfrm>
            <a:off x="208725" y="2304400"/>
            <a:ext cx="33528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341" name="Google Shape;1341;p36"/>
          <p:cNvSpPr/>
          <p:nvPr>
            <p:ph idx="2" type="pic"/>
          </p:nvPr>
        </p:nvSpPr>
        <p:spPr>
          <a:xfrm>
            <a:off x="3769050" y="2304400"/>
            <a:ext cx="5156700" cy="2568600"/>
          </a:xfrm>
          <a:prstGeom prst="roundRect">
            <a:avLst>
              <a:gd fmla="val 4123" name="adj"/>
            </a:avLst>
          </a:prstGeom>
          <a:noFill/>
          <a:ln>
            <a:noFill/>
          </a:ln>
        </p:spPr>
      </p:sp>
      <p:sp>
        <p:nvSpPr>
          <p:cNvPr id="1342" name="Google Shape;1342;p36"/>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big ideas">
  <p:cSld name="CUSTOM_1_1_1_1_1_1_1_1_1_1_2_1_1_1_1_1_1_1_1_1_1_1_1">
    <p:spTree>
      <p:nvGrpSpPr>
        <p:cNvPr id="1343" name="Shape 1343"/>
        <p:cNvGrpSpPr/>
        <p:nvPr/>
      </p:nvGrpSpPr>
      <p:grpSpPr>
        <a:xfrm>
          <a:off x="0" y="0"/>
          <a:ext cx="0" cy="0"/>
          <a:chOff x="0" y="0"/>
          <a:chExt cx="0" cy="0"/>
        </a:xfrm>
      </p:grpSpPr>
      <p:sp>
        <p:nvSpPr>
          <p:cNvPr id="1344" name="Google Shape;1344;p37"/>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345" name="Google Shape;1345;p37"/>
          <p:cNvGrpSpPr/>
          <p:nvPr/>
        </p:nvGrpSpPr>
        <p:grpSpPr>
          <a:xfrm>
            <a:off x="-6096" y="-3429"/>
            <a:ext cx="9156192" cy="5150358"/>
            <a:chOff x="0" y="0"/>
            <a:chExt cx="12192000" cy="6858000"/>
          </a:xfrm>
        </p:grpSpPr>
        <p:sp>
          <p:nvSpPr>
            <p:cNvPr id="1346" name="Google Shape;1346;p37"/>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47" name="Google Shape;1347;p37"/>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48" name="Google Shape;1348;p37"/>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49" name="Google Shape;1349;p37"/>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0" name="Google Shape;1350;p37"/>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1" name="Google Shape;1351;p37"/>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2" name="Google Shape;1352;p37"/>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3" name="Google Shape;1353;p37"/>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4" name="Google Shape;1354;p37"/>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5" name="Google Shape;1355;p37"/>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6" name="Google Shape;1356;p37"/>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7" name="Google Shape;1357;p37"/>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8" name="Google Shape;1358;p37"/>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59" name="Google Shape;1359;p37"/>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0" name="Google Shape;1360;p37"/>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1" name="Google Shape;1361;p37"/>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2" name="Google Shape;1362;p37"/>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3" name="Google Shape;1363;p37"/>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4" name="Google Shape;1364;p37"/>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5" name="Google Shape;1365;p37"/>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6" name="Google Shape;1366;p37"/>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7" name="Google Shape;1367;p37"/>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8" name="Google Shape;1368;p37"/>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69" name="Google Shape;1369;p37"/>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0" name="Google Shape;1370;p37"/>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1" name="Google Shape;1371;p37"/>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2" name="Google Shape;1372;p37"/>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3" name="Google Shape;1373;p37"/>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4" name="Google Shape;1374;p37"/>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5" name="Google Shape;1375;p37"/>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6" name="Google Shape;1376;p37"/>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7" name="Google Shape;1377;p37"/>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8" name="Google Shape;1378;p37"/>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79" name="Google Shape;1379;p37"/>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0" name="Google Shape;1380;p37"/>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1" name="Google Shape;1381;p37"/>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2" name="Google Shape;1382;p37"/>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3" name="Google Shape;1383;p37"/>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4" name="Google Shape;1384;p37"/>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5" name="Google Shape;1385;p37"/>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6" name="Google Shape;1386;p37"/>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7" name="Google Shape;1387;p37"/>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8" name="Google Shape;1388;p37"/>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89" name="Google Shape;1389;p37"/>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0" name="Google Shape;1390;p37"/>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1" name="Google Shape;1391;p37"/>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2" name="Google Shape;1392;p37"/>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3" name="Google Shape;1393;p37"/>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4" name="Google Shape;1394;p37"/>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5" name="Google Shape;1395;p37"/>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6" name="Google Shape;1396;p37"/>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7" name="Google Shape;1397;p37"/>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8" name="Google Shape;1398;p37"/>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399" name="Google Shape;1399;p37"/>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0" name="Google Shape;1400;p37"/>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1" name="Google Shape;1401;p37"/>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2" name="Google Shape;1402;p37"/>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3" name="Google Shape;1403;p37"/>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04" name="Google Shape;1404;p37"/>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405" name="Google Shape;1405;p37"/>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06" name="Google Shape;1406;p37"/>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07" name="Google Shape;1407;p37"/>
          <p:cNvSpPr txBox="1"/>
          <p:nvPr>
            <p:ph idx="1" type="body"/>
          </p:nvPr>
        </p:nvSpPr>
        <p:spPr>
          <a:xfrm>
            <a:off x="1173600" y="2751950"/>
            <a:ext cx="30543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408" name="Google Shape;1408;p37"/>
          <p:cNvSpPr txBox="1"/>
          <p:nvPr>
            <p:ph idx="2" type="subTitle"/>
          </p:nvPr>
        </p:nvSpPr>
        <p:spPr>
          <a:xfrm>
            <a:off x="1173600" y="2160100"/>
            <a:ext cx="30543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09" name="Google Shape;1409;p37"/>
          <p:cNvSpPr txBox="1"/>
          <p:nvPr>
            <p:ph idx="3" type="body"/>
          </p:nvPr>
        </p:nvSpPr>
        <p:spPr>
          <a:xfrm>
            <a:off x="4916100" y="2751950"/>
            <a:ext cx="30543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410" name="Google Shape;1410;p37"/>
          <p:cNvSpPr txBox="1"/>
          <p:nvPr>
            <p:ph idx="4" type="subTitle"/>
          </p:nvPr>
        </p:nvSpPr>
        <p:spPr>
          <a:xfrm>
            <a:off x="4916100" y="2160100"/>
            <a:ext cx="30543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11" name="Google Shape;1411;p37"/>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big ideas">
  <p:cSld name="CUSTOM_1_1_1_1_1_1_1_1_1_1_2_1_1_1_1_1_1_1_1_1_1_1_1_1">
    <p:spTree>
      <p:nvGrpSpPr>
        <p:cNvPr id="1412" name="Shape 1412"/>
        <p:cNvGrpSpPr/>
        <p:nvPr/>
      </p:nvGrpSpPr>
      <p:grpSpPr>
        <a:xfrm>
          <a:off x="0" y="0"/>
          <a:ext cx="0" cy="0"/>
          <a:chOff x="0" y="0"/>
          <a:chExt cx="0" cy="0"/>
        </a:xfrm>
      </p:grpSpPr>
      <p:sp>
        <p:nvSpPr>
          <p:cNvPr id="1413" name="Google Shape;1413;p38"/>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414" name="Google Shape;1414;p38"/>
          <p:cNvGrpSpPr/>
          <p:nvPr/>
        </p:nvGrpSpPr>
        <p:grpSpPr>
          <a:xfrm>
            <a:off x="-6096" y="-3429"/>
            <a:ext cx="9156192" cy="5150358"/>
            <a:chOff x="0" y="0"/>
            <a:chExt cx="12192000" cy="6858000"/>
          </a:xfrm>
        </p:grpSpPr>
        <p:sp>
          <p:nvSpPr>
            <p:cNvPr id="1415" name="Google Shape;1415;p38"/>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16" name="Google Shape;1416;p38"/>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17" name="Google Shape;1417;p38"/>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18" name="Google Shape;1418;p38"/>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19" name="Google Shape;1419;p38"/>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0" name="Google Shape;1420;p38"/>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1" name="Google Shape;1421;p38"/>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2" name="Google Shape;1422;p38"/>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3" name="Google Shape;1423;p38"/>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4" name="Google Shape;1424;p38"/>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5" name="Google Shape;1425;p38"/>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6" name="Google Shape;1426;p38"/>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7" name="Google Shape;1427;p38"/>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8" name="Google Shape;1428;p38"/>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29" name="Google Shape;1429;p38"/>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0" name="Google Shape;1430;p38"/>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1" name="Google Shape;1431;p38"/>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2" name="Google Shape;1432;p38"/>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3" name="Google Shape;1433;p38"/>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4" name="Google Shape;1434;p38"/>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5" name="Google Shape;1435;p38"/>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6" name="Google Shape;1436;p38"/>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7" name="Google Shape;1437;p38"/>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8" name="Google Shape;1438;p38"/>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39" name="Google Shape;1439;p38"/>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0" name="Google Shape;1440;p38"/>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1" name="Google Shape;1441;p38"/>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2" name="Google Shape;1442;p38"/>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3" name="Google Shape;1443;p38"/>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4" name="Google Shape;1444;p38"/>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5" name="Google Shape;1445;p38"/>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6" name="Google Shape;1446;p38"/>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7" name="Google Shape;1447;p38"/>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8" name="Google Shape;1448;p38"/>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49" name="Google Shape;1449;p38"/>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0" name="Google Shape;1450;p38"/>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1" name="Google Shape;1451;p38"/>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2" name="Google Shape;1452;p38"/>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3" name="Google Shape;1453;p38"/>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4" name="Google Shape;1454;p38"/>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5" name="Google Shape;1455;p38"/>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6" name="Google Shape;1456;p38"/>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7" name="Google Shape;1457;p38"/>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8" name="Google Shape;1458;p38"/>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59" name="Google Shape;1459;p38"/>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0" name="Google Shape;1460;p38"/>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1" name="Google Shape;1461;p38"/>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2" name="Google Shape;1462;p38"/>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3" name="Google Shape;1463;p38"/>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4" name="Google Shape;1464;p38"/>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5" name="Google Shape;1465;p38"/>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6" name="Google Shape;1466;p38"/>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7" name="Google Shape;1467;p38"/>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8" name="Google Shape;1468;p38"/>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69" name="Google Shape;1469;p38"/>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70" name="Google Shape;1470;p38"/>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71" name="Google Shape;1471;p38"/>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72" name="Google Shape;1472;p38"/>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73" name="Google Shape;1473;p38"/>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474" name="Google Shape;1474;p38"/>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475" name="Google Shape;1475;p38"/>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476" name="Google Shape;1476;p38"/>
          <p:cNvSpPr txBox="1"/>
          <p:nvPr>
            <p:ph idx="1" type="body"/>
          </p:nvPr>
        </p:nvSpPr>
        <p:spPr>
          <a:xfrm>
            <a:off x="208725" y="2751950"/>
            <a:ext cx="25311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477" name="Google Shape;1477;p38"/>
          <p:cNvSpPr txBox="1"/>
          <p:nvPr>
            <p:ph idx="2" type="subTitle"/>
          </p:nvPr>
        </p:nvSpPr>
        <p:spPr>
          <a:xfrm>
            <a:off x="208725" y="2160100"/>
            <a:ext cx="25311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78" name="Google Shape;1478;p38"/>
          <p:cNvSpPr txBox="1"/>
          <p:nvPr>
            <p:ph idx="3" type="body"/>
          </p:nvPr>
        </p:nvSpPr>
        <p:spPr>
          <a:xfrm>
            <a:off x="3310098" y="2751950"/>
            <a:ext cx="25311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479" name="Google Shape;1479;p38"/>
          <p:cNvSpPr txBox="1"/>
          <p:nvPr>
            <p:ph idx="4" type="subTitle"/>
          </p:nvPr>
        </p:nvSpPr>
        <p:spPr>
          <a:xfrm>
            <a:off x="3310098" y="2160100"/>
            <a:ext cx="25311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0" name="Google Shape;1480;p38"/>
          <p:cNvSpPr txBox="1"/>
          <p:nvPr>
            <p:ph idx="5" type="body"/>
          </p:nvPr>
        </p:nvSpPr>
        <p:spPr>
          <a:xfrm>
            <a:off x="6411471" y="2751950"/>
            <a:ext cx="25311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481" name="Google Shape;1481;p38"/>
          <p:cNvSpPr txBox="1"/>
          <p:nvPr>
            <p:ph idx="6" type="subTitle"/>
          </p:nvPr>
        </p:nvSpPr>
        <p:spPr>
          <a:xfrm>
            <a:off x="6411471" y="2160100"/>
            <a:ext cx="25311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482" name="Google Shape;1482;p38"/>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ig ideas ">
  <p:cSld name="CUSTOM_1_1_1_1_1_1_1_1_1_1_2_1_1_1_1_1_1_1_1_1_1_1_1_1_1">
    <p:spTree>
      <p:nvGrpSpPr>
        <p:cNvPr id="1483" name="Shape 1483"/>
        <p:cNvGrpSpPr/>
        <p:nvPr/>
      </p:nvGrpSpPr>
      <p:grpSpPr>
        <a:xfrm>
          <a:off x="0" y="0"/>
          <a:ext cx="0" cy="0"/>
          <a:chOff x="0" y="0"/>
          <a:chExt cx="0" cy="0"/>
        </a:xfrm>
      </p:grpSpPr>
      <p:sp>
        <p:nvSpPr>
          <p:cNvPr id="1484" name="Google Shape;1484;p39"/>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485" name="Google Shape;1485;p39"/>
          <p:cNvGrpSpPr/>
          <p:nvPr/>
        </p:nvGrpSpPr>
        <p:grpSpPr>
          <a:xfrm>
            <a:off x="-6096" y="-3429"/>
            <a:ext cx="9156192" cy="5150358"/>
            <a:chOff x="0" y="0"/>
            <a:chExt cx="12192000" cy="6858000"/>
          </a:xfrm>
        </p:grpSpPr>
        <p:sp>
          <p:nvSpPr>
            <p:cNvPr id="1486" name="Google Shape;1486;p39"/>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87" name="Google Shape;1487;p39"/>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88" name="Google Shape;1488;p39"/>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89" name="Google Shape;1489;p39"/>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0" name="Google Shape;1490;p39"/>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1" name="Google Shape;1491;p39"/>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2" name="Google Shape;1492;p39"/>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3" name="Google Shape;1493;p39"/>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4" name="Google Shape;1494;p39"/>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5" name="Google Shape;1495;p39"/>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6" name="Google Shape;1496;p39"/>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7" name="Google Shape;1497;p39"/>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8" name="Google Shape;1498;p39"/>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499" name="Google Shape;1499;p39"/>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0" name="Google Shape;1500;p39"/>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1" name="Google Shape;1501;p39"/>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2" name="Google Shape;1502;p39"/>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3" name="Google Shape;1503;p39"/>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4" name="Google Shape;1504;p39"/>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5" name="Google Shape;1505;p39"/>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6" name="Google Shape;1506;p39"/>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7" name="Google Shape;1507;p39"/>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8" name="Google Shape;1508;p39"/>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09" name="Google Shape;1509;p39"/>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0" name="Google Shape;1510;p39"/>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1" name="Google Shape;1511;p39"/>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2" name="Google Shape;1512;p39"/>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3" name="Google Shape;1513;p39"/>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4" name="Google Shape;1514;p39"/>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5" name="Google Shape;1515;p39"/>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6" name="Google Shape;1516;p39"/>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7" name="Google Shape;1517;p39"/>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8" name="Google Shape;1518;p39"/>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19" name="Google Shape;1519;p39"/>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0" name="Google Shape;1520;p39"/>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1" name="Google Shape;1521;p39"/>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2" name="Google Shape;1522;p39"/>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3" name="Google Shape;1523;p39"/>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4" name="Google Shape;1524;p39"/>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5" name="Google Shape;1525;p39"/>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6" name="Google Shape;1526;p39"/>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7" name="Google Shape;1527;p39"/>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8" name="Google Shape;1528;p39"/>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29" name="Google Shape;1529;p39"/>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0" name="Google Shape;1530;p39"/>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1" name="Google Shape;1531;p39"/>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2" name="Google Shape;1532;p39"/>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3" name="Google Shape;1533;p39"/>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4" name="Google Shape;1534;p39"/>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5" name="Google Shape;1535;p39"/>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6" name="Google Shape;1536;p39"/>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7" name="Google Shape;1537;p39"/>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8" name="Google Shape;1538;p39"/>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39" name="Google Shape;1539;p39"/>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0" name="Google Shape;1540;p39"/>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1" name="Google Shape;1541;p39"/>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2" name="Google Shape;1542;p39"/>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3" name="Google Shape;1543;p39"/>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44" name="Google Shape;1544;p39"/>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545" name="Google Shape;1545;p39"/>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546" name="Google Shape;1546;p39"/>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547" name="Google Shape;1547;p39"/>
          <p:cNvSpPr txBox="1"/>
          <p:nvPr>
            <p:ph idx="1" type="body"/>
          </p:nvPr>
        </p:nvSpPr>
        <p:spPr>
          <a:xfrm>
            <a:off x="208725" y="2751950"/>
            <a:ext cx="18705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548" name="Google Shape;1548;p39"/>
          <p:cNvSpPr txBox="1"/>
          <p:nvPr>
            <p:ph idx="2" type="subTitle"/>
          </p:nvPr>
        </p:nvSpPr>
        <p:spPr>
          <a:xfrm>
            <a:off x="208725" y="2160100"/>
            <a:ext cx="18705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49" name="Google Shape;1549;p39"/>
          <p:cNvSpPr txBox="1"/>
          <p:nvPr>
            <p:ph idx="3" type="body"/>
          </p:nvPr>
        </p:nvSpPr>
        <p:spPr>
          <a:xfrm>
            <a:off x="2500573" y="2751950"/>
            <a:ext cx="18705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550" name="Google Shape;1550;p39"/>
          <p:cNvSpPr txBox="1"/>
          <p:nvPr>
            <p:ph idx="4" type="subTitle"/>
          </p:nvPr>
        </p:nvSpPr>
        <p:spPr>
          <a:xfrm>
            <a:off x="2500573" y="2160100"/>
            <a:ext cx="18705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1" name="Google Shape;1551;p39"/>
          <p:cNvSpPr txBox="1"/>
          <p:nvPr>
            <p:ph idx="5" type="body"/>
          </p:nvPr>
        </p:nvSpPr>
        <p:spPr>
          <a:xfrm>
            <a:off x="4792421" y="2751950"/>
            <a:ext cx="18705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552" name="Google Shape;1552;p39"/>
          <p:cNvSpPr txBox="1"/>
          <p:nvPr>
            <p:ph idx="6" type="subTitle"/>
          </p:nvPr>
        </p:nvSpPr>
        <p:spPr>
          <a:xfrm>
            <a:off x="4792421" y="2160100"/>
            <a:ext cx="18705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3" name="Google Shape;1553;p39"/>
          <p:cNvSpPr txBox="1"/>
          <p:nvPr>
            <p:ph idx="7" type="body"/>
          </p:nvPr>
        </p:nvSpPr>
        <p:spPr>
          <a:xfrm>
            <a:off x="7084271" y="2751950"/>
            <a:ext cx="1870500" cy="19134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554" name="Google Shape;1554;p39"/>
          <p:cNvSpPr txBox="1"/>
          <p:nvPr>
            <p:ph idx="8" type="subTitle"/>
          </p:nvPr>
        </p:nvSpPr>
        <p:spPr>
          <a:xfrm>
            <a:off x="7084271" y="2160100"/>
            <a:ext cx="1870500" cy="5229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555" name="Google Shape;1555;p39"/>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image">
  <p:cSld name="CUSTOM_1_1_1_1_1_1_1_1_1_1_2_1_1_1_1_1_1_1_1_1_1_1_1_1_1_1">
    <p:spTree>
      <p:nvGrpSpPr>
        <p:cNvPr id="1556" name="Shape 1556"/>
        <p:cNvGrpSpPr/>
        <p:nvPr/>
      </p:nvGrpSpPr>
      <p:grpSpPr>
        <a:xfrm>
          <a:off x="0" y="0"/>
          <a:ext cx="0" cy="0"/>
          <a:chOff x="0" y="0"/>
          <a:chExt cx="0" cy="0"/>
        </a:xfrm>
      </p:grpSpPr>
      <p:sp>
        <p:nvSpPr>
          <p:cNvPr id="1557" name="Google Shape;1557;p40"/>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558" name="Google Shape;1558;p40"/>
          <p:cNvGrpSpPr/>
          <p:nvPr/>
        </p:nvGrpSpPr>
        <p:grpSpPr>
          <a:xfrm>
            <a:off x="-6096" y="-3429"/>
            <a:ext cx="9156192" cy="5150358"/>
            <a:chOff x="0" y="0"/>
            <a:chExt cx="12192000" cy="6858000"/>
          </a:xfrm>
        </p:grpSpPr>
        <p:sp>
          <p:nvSpPr>
            <p:cNvPr id="1559" name="Google Shape;1559;p40"/>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0" name="Google Shape;1560;p40"/>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1" name="Google Shape;1561;p40"/>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2" name="Google Shape;1562;p40"/>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3" name="Google Shape;1563;p40"/>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4" name="Google Shape;1564;p40"/>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5" name="Google Shape;1565;p40"/>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6" name="Google Shape;1566;p40"/>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7" name="Google Shape;1567;p40"/>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8" name="Google Shape;1568;p40"/>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69" name="Google Shape;1569;p40"/>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0" name="Google Shape;1570;p40"/>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1" name="Google Shape;1571;p40"/>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2" name="Google Shape;1572;p40"/>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3" name="Google Shape;1573;p40"/>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4" name="Google Shape;1574;p40"/>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5" name="Google Shape;1575;p40"/>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6" name="Google Shape;1576;p40"/>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7" name="Google Shape;1577;p40"/>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8" name="Google Shape;1578;p40"/>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79" name="Google Shape;1579;p40"/>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0" name="Google Shape;1580;p40"/>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1" name="Google Shape;1581;p40"/>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2" name="Google Shape;1582;p40"/>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3" name="Google Shape;1583;p40"/>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4" name="Google Shape;1584;p40"/>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5" name="Google Shape;1585;p40"/>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6" name="Google Shape;1586;p40"/>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7" name="Google Shape;1587;p40"/>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8" name="Google Shape;1588;p40"/>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89" name="Google Shape;1589;p40"/>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0" name="Google Shape;1590;p40"/>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1" name="Google Shape;1591;p40"/>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2" name="Google Shape;1592;p40"/>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3" name="Google Shape;1593;p40"/>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4" name="Google Shape;1594;p40"/>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5" name="Google Shape;1595;p40"/>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6" name="Google Shape;1596;p40"/>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7" name="Google Shape;1597;p40"/>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8" name="Google Shape;1598;p40"/>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599" name="Google Shape;1599;p40"/>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0" name="Google Shape;1600;p40"/>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1" name="Google Shape;1601;p40"/>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2" name="Google Shape;1602;p40"/>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3" name="Google Shape;1603;p40"/>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4" name="Google Shape;1604;p40"/>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5" name="Google Shape;1605;p40"/>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6" name="Google Shape;1606;p40"/>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7" name="Google Shape;1607;p40"/>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8" name="Google Shape;1608;p40"/>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09" name="Google Shape;1609;p40"/>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0" name="Google Shape;1610;p40"/>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1" name="Google Shape;1611;p40"/>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2" name="Google Shape;1612;p40"/>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3" name="Google Shape;1613;p40"/>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4" name="Google Shape;1614;p40"/>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5" name="Google Shape;1615;p40"/>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6" name="Google Shape;1616;p40"/>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17" name="Google Shape;1617;p40"/>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618" name="Google Shape;1618;p40"/>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19" name="Google Shape;1619;p40"/>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20" name="Google Shape;1620;p40"/>
          <p:cNvSpPr/>
          <p:nvPr>
            <p:ph idx="2" type="pic"/>
          </p:nvPr>
        </p:nvSpPr>
        <p:spPr>
          <a:xfrm>
            <a:off x="213450" y="2022825"/>
            <a:ext cx="8717100" cy="2837700"/>
          </a:xfrm>
          <a:prstGeom prst="roundRect">
            <a:avLst>
              <a:gd fmla="val 4123" name="adj"/>
            </a:avLst>
          </a:prstGeom>
          <a:noFill/>
          <a:ln>
            <a:noFill/>
          </a:ln>
        </p:spPr>
      </p:sp>
      <p:sp>
        <p:nvSpPr>
          <p:cNvPr id="1621" name="Google Shape;1621;p40"/>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storyboards">
  <p:cSld name="CUSTOM_1_1_1_1_1_1_1_1_1_1_2_1_1_1_1_1_1_1_1_1_1_1_1_1_1_1_1">
    <p:spTree>
      <p:nvGrpSpPr>
        <p:cNvPr id="1622" name="Shape 1622"/>
        <p:cNvGrpSpPr/>
        <p:nvPr/>
      </p:nvGrpSpPr>
      <p:grpSpPr>
        <a:xfrm>
          <a:off x="0" y="0"/>
          <a:ext cx="0" cy="0"/>
          <a:chOff x="0" y="0"/>
          <a:chExt cx="0" cy="0"/>
        </a:xfrm>
      </p:grpSpPr>
      <p:sp>
        <p:nvSpPr>
          <p:cNvPr id="1623" name="Google Shape;1623;p41"/>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624" name="Google Shape;1624;p41"/>
          <p:cNvGrpSpPr/>
          <p:nvPr/>
        </p:nvGrpSpPr>
        <p:grpSpPr>
          <a:xfrm>
            <a:off x="-6096" y="-3429"/>
            <a:ext cx="9156192" cy="5150358"/>
            <a:chOff x="0" y="0"/>
            <a:chExt cx="12192000" cy="6858000"/>
          </a:xfrm>
        </p:grpSpPr>
        <p:sp>
          <p:nvSpPr>
            <p:cNvPr id="1625" name="Google Shape;1625;p41"/>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26" name="Google Shape;1626;p41"/>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27" name="Google Shape;1627;p41"/>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28" name="Google Shape;1628;p41"/>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29" name="Google Shape;1629;p41"/>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0" name="Google Shape;1630;p41"/>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1" name="Google Shape;1631;p41"/>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2" name="Google Shape;1632;p41"/>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3" name="Google Shape;1633;p41"/>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4" name="Google Shape;1634;p41"/>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5" name="Google Shape;1635;p41"/>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6" name="Google Shape;1636;p41"/>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7" name="Google Shape;1637;p41"/>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8" name="Google Shape;1638;p41"/>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39" name="Google Shape;1639;p41"/>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0" name="Google Shape;1640;p41"/>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1" name="Google Shape;1641;p41"/>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2" name="Google Shape;1642;p41"/>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3" name="Google Shape;1643;p41"/>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4" name="Google Shape;1644;p41"/>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5" name="Google Shape;1645;p41"/>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6" name="Google Shape;1646;p41"/>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7" name="Google Shape;1647;p41"/>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8" name="Google Shape;1648;p41"/>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49" name="Google Shape;1649;p41"/>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0" name="Google Shape;1650;p41"/>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1" name="Google Shape;1651;p41"/>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2" name="Google Shape;1652;p41"/>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3" name="Google Shape;1653;p41"/>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4" name="Google Shape;1654;p41"/>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5" name="Google Shape;1655;p41"/>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6" name="Google Shape;1656;p41"/>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7" name="Google Shape;1657;p41"/>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8" name="Google Shape;1658;p41"/>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59" name="Google Shape;1659;p41"/>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0" name="Google Shape;1660;p41"/>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1" name="Google Shape;1661;p41"/>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2" name="Google Shape;1662;p41"/>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3" name="Google Shape;1663;p41"/>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4" name="Google Shape;1664;p41"/>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5" name="Google Shape;1665;p41"/>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6" name="Google Shape;1666;p41"/>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7" name="Google Shape;1667;p41"/>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8" name="Google Shape;1668;p41"/>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69" name="Google Shape;1669;p41"/>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0" name="Google Shape;1670;p41"/>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1" name="Google Shape;1671;p41"/>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2" name="Google Shape;1672;p41"/>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3" name="Google Shape;1673;p41"/>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4" name="Google Shape;1674;p41"/>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5" name="Google Shape;1675;p41"/>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6" name="Google Shape;1676;p41"/>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7" name="Google Shape;1677;p41"/>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8" name="Google Shape;1678;p41"/>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79" name="Google Shape;1679;p41"/>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80" name="Google Shape;1680;p41"/>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81" name="Google Shape;1681;p41"/>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82" name="Google Shape;1682;p41"/>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83" name="Google Shape;1683;p41"/>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684" name="Google Shape;1684;p41"/>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685" name="Google Shape;1685;p41"/>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686" name="Google Shape;1686;p41"/>
          <p:cNvSpPr txBox="1"/>
          <p:nvPr>
            <p:ph idx="1" type="body"/>
          </p:nvPr>
        </p:nvSpPr>
        <p:spPr>
          <a:xfrm>
            <a:off x="1173600" y="2391699"/>
            <a:ext cx="3054300" cy="630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687" name="Google Shape;1687;p41"/>
          <p:cNvSpPr txBox="1"/>
          <p:nvPr>
            <p:ph idx="2" type="subTitle"/>
          </p:nvPr>
        </p:nvSpPr>
        <p:spPr>
          <a:xfrm>
            <a:off x="1173600" y="2160100"/>
            <a:ext cx="3054300" cy="2046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88" name="Google Shape;1688;p41"/>
          <p:cNvSpPr txBox="1"/>
          <p:nvPr>
            <p:ph idx="3" type="body"/>
          </p:nvPr>
        </p:nvSpPr>
        <p:spPr>
          <a:xfrm>
            <a:off x="4916100" y="2391699"/>
            <a:ext cx="3054300" cy="630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689" name="Google Shape;1689;p41"/>
          <p:cNvSpPr txBox="1"/>
          <p:nvPr>
            <p:ph idx="4" type="subTitle"/>
          </p:nvPr>
        </p:nvSpPr>
        <p:spPr>
          <a:xfrm>
            <a:off x="4916100" y="2160100"/>
            <a:ext cx="3054300" cy="2046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690" name="Google Shape;1690;p41"/>
          <p:cNvSpPr/>
          <p:nvPr>
            <p:ph idx="5" type="pic"/>
          </p:nvPr>
        </p:nvSpPr>
        <p:spPr>
          <a:xfrm>
            <a:off x="1173600" y="3022475"/>
            <a:ext cx="3054300" cy="1864500"/>
          </a:xfrm>
          <a:prstGeom prst="roundRect">
            <a:avLst>
              <a:gd fmla="val 3854" name="adj"/>
            </a:avLst>
          </a:prstGeom>
          <a:noFill/>
          <a:ln>
            <a:noFill/>
          </a:ln>
        </p:spPr>
      </p:sp>
      <p:sp>
        <p:nvSpPr>
          <p:cNvPr id="1691" name="Google Shape;1691;p41"/>
          <p:cNvSpPr/>
          <p:nvPr>
            <p:ph idx="6" type="pic"/>
          </p:nvPr>
        </p:nvSpPr>
        <p:spPr>
          <a:xfrm>
            <a:off x="4916100" y="3022475"/>
            <a:ext cx="3054300" cy="1864500"/>
          </a:xfrm>
          <a:prstGeom prst="roundRect">
            <a:avLst>
              <a:gd fmla="val 3854" name="adj"/>
            </a:avLst>
          </a:prstGeom>
          <a:noFill/>
          <a:ln>
            <a:noFill/>
          </a:ln>
        </p:spPr>
      </p:sp>
      <p:sp>
        <p:nvSpPr>
          <p:cNvPr id="1692" name="Google Shape;1692;p41"/>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storyboards">
  <p:cSld name="CUSTOM_1_1_1_1_1_1_1_1_1_1_2_1_1_1_1_1_1_1_1_1_1_1_1_1_1_1_1_1">
    <p:spTree>
      <p:nvGrpSpPr>
        <p:cNvPr id="1693" name="Shape 1693"/>
        <p:cNvGrpSpPr/>
        <p:nvPr/>
      </p:nvGrpSpPr>
      <p:grpSpPr>
        <a:xfrm>
          <a:off x="0" y="0"/>
          <a:ext cx="0" cy="0"/>
          <a:chOff x="0" y="0"/>
          <a:chExt cx="0" cy="0"/>
        </a:xfrm>
      </p:grpSpPr>
      <p:sp>
        <p:nvSpPr>
          <p:cNvPr id="1694" name="Google Shape;1694;p42"/>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695" name="Google Shape;1695;p42"/>
          <p:cNvGrpSpPr/>
          <p:nvPr/>
        </p:nvGrpSpPr>
        <p:grpSpPr>
          <a:xfrm>
            <a:off x="-6096" y="-3429"/>
            <a:ext cx="9156192" cy="5150358"/>
            <a:chOff x="0" y="0"/>
            <a:chExt cx="12192000" cy="6858000"/>
          </a:xfrm>
        </p:grpSpPr>
        <p:sp>
          <p:nvSpPr>
            <p:cNvPr id="1696" name="Google Shape;1696;p42"/>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97" name="Google Shape;1697;p42"/>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98" name="Google Shape;1698;p42"/>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699" name="Google Shape;1699;p42"/>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0" name="Google Shape;1700;p42"/>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1" name="Google Shape;1701;p42"/>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2" name="Google Shape;1702;p42"/>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3" name="Google Shape;1703;p42"/>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4" name="Google Shape;1704;p42"/>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5" name="Google Shape;1705;p42"/>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6" name="Google Shape;1706;p42"/>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7" name="Google Shape;1707;p42"/>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8" name="Google Shape;1708;p42"/>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09" name="Google Shape;1709;p42"/>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0" name="Google Shape;1710;p42"/>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1" name="Google Shape;1711;p42"/>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2" name="Google Shape;1712;p42"/>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3" name="Google Shape;1713;p42"/>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4" name="Google Shape;1714;p42"/>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5" name="Google Shape;1715;p42"/>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6" name="Google Shape;1716;p42"/>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7" name="Google Shape;1717;p42"/>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8" name="Google Shape;1718;p42"/>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19" name="Google Shape;1719;p42"/>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0" name="Google Shape;1720;p42"/>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1" name="Google Shape;1721;p42"/>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2" name="Google Shape;1722;p42"/>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3" name="Google Shape;1723;p42"/>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4" name="Google Shape;1724;p42"/>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5" name="Google Shape;1725;p42"/>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6" name="Google Shape;1726;p42"/>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7" name="Google Shape;1727;p42"/>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8" name="Google Shape;1728;p42"/>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29" name="Google Shape;1729;p42"/>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0" name="Google Shape;1730;p42"/>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1" name="Google Shape;1731;p42"/>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2" name="Google Shape;1732;p42"/>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3" name="Google Shape;1733;p42"/>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4" name="Google Shape;1734;p42"/>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5" name="Google Shape;1735;p42"/>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6" name="Google Shape;1736;p42"/>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7" name="Google Shape;1737;p42"/>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8" name="Google Shape;1738;p42"/>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39" name="Google Shape;1739;p42"/>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0" name="Google Shape;1740;p42"/>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1" name="Google Shape;1741;p42"/>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2" name="Google Shape;1742;p42"/>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3" name="Google Shape;1743;p42"/>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4" name="Google Shape;1744;p42"/>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5" name="Google Shape;1745;p42"/>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6" name="Google Shape;1746;p42"/>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7" name="Google Shape;1747;p42"/>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8" name="Google Shape;1748;p42"/>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49" name="Google Shape;1749;p42"/>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0" name="Google Shape;1750;p42"/>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1" name="Google Shape;1751;p42"/>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2" name="Google Shape;1752;p42"/>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3" name="Google Shape;1753;p42"/>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54" name="Google Shape;1754;p42"/>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755" name="Google Shape;1755;p42"/>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756" name="Google Shape;1756;p42"/>
          <p:cNvSpPr txBox="1"/>
          <p:nvPr>
            <p:ph type="title"/>
          </p:nvPr>
        </p:nvSpPr>
        <p:spPr>
          <a:xfrm>
            <a:off x="208725" y="344175"/>
            <a:ext cx="6167700" cy="20052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757" name="Google Shape;1757;p42"/>
          <p:cNvSpPr txBox="1"/>
          <p:nvPr>
            <p:ph idx="1" type="body"/>
          </p:nvPr>
        </p:nvSpPr>
        <p:spPr>
          <a:xfrm>
            <a:off x="423750" y="2391699"/>
            <a:ext cx="2586900" cy="630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758" name="Google Shape;1758;p42"/>
          <p:cNvSpPr txBox="1"/>
          <p:nvPr>
            <p:ph idx="2" type="subTitle"/>
          </p:nvPr>
        </p:nvSpPr>
        <p:spPr>
          <a:xfrm>
            <a:off x="423750" y="2160100"/>
            <a:ext cx="2586900" cy="2046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59" name="Google Shape;1759;p42"/>
          <p:cNvSpPr txBox="1"/>
          <p:nvPr>
            <p:ph idx="3" type="body"/>
          </p:nvPr>
        </p:nvSpPr>
        <p:spPr>
          <a:xfrm>
            <a:off x="3276074" y="2391699"/>
            <a:ext cx="2586900" cy="630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760" name="Google Shape;1760;p42"/>
          <p:cNvSpPr txBox="1"/>
          <p:nvPr>
            <p:ph idx="4" type="subTitle"/>
          </p:nvPr>
        </p:nvSpPr>
        <p:spPr>
          <a:xfrm>
            <a:off x="3276071" y="2160100"/>
            <a:ext cx="2586900" cy="2046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61" name="Google Shape;1761;p42"/>
          <p:cNvSpPr/>
          <p:nvPr>
            <p:ph idx="5" type="pic"/>
          </p:nvPr>
        </p:nvSpPr>
        <p:spPr>
          <a:xfrm>
            <a:off x="423750" y="3022475"/>
            <a:ext cx="2586900" cy="1864500"/>
          </a:xfrm>
          <a:prstGeom prst="roundRect">
            <a:avLst>
              <a:gd fmla="val 3854" name="adj"/>
            </a:avLst>
          </a:prstGeom>
          <a:noFill/>
          <a:ln>
            <a:noFill/>
          </a:ln>
        </p:spPr>
      </p:sp>
      <p:sp>
        <p:nvSpPr>
          <p:cNvPr id="1762" name="Google Shape;1762;p42"/>
          <p:cNvSpPr/>
          <p:nvPr>
            <p:ph idx="6" type="pic"/>
          </p:nvPr>
        </p:nvSpPr>
        <p:spPr>
          <a:xfrm>
            <a:off x="3276071" y="3022475"/>
            <a:ext cx="2586900" cy="1864500"/>
          </a:xfrm>
          <a:prstGeom prst="roundRect">
            <a:avLst>
              <a:gd fmla="val 3854" name="adj"/>
            </a:avLst>
          </a:prstGeom>
          <a:noFill/>
          <a:ln>
            <a:noFill/>
          </a:ln>
        </p:spPr>
      </p:sp>
      <p:sp>
        <p:nvSpPr>
          <p:cNvPr id="1763" name="Google Shape;1763;p42"/>
          <p:cNvSpPr txBox="1"/>
          <p:nvPr>
            <p:ph idx="7" type="body"/>
          </p:nvPr>
        </p:nvSpPr>
        <p:spPr>
          <a:xfrm>
            <a:off x="6128397" y="2391699"/>
            <a:ext cx="2586900" cy="630900"/>
          </a:xfrm>
          <a:prstGeom prst="rect">
            <a:avLst/>
          </a:prstGeom>
        </p:spPr>
        <p:txBody>
          <a:bodyPr anchorCtr="0" anchor="t" bIns="91425" lIns="91425" spcFirstLastPara="1" rIns="91425" wrap="square" tIns="91425">
            <a:noAutofit/>
          </a:bodyPr>
          <a:lstStyle>
            <a:lvl1pPr indent="-279400" lvl="0" marL="457200">
              <a:spcBef>
                <a:spcPts val="0"/>
              </a:spcBef>
              <a:spcAft>
                <a:spcPts val="0"/>
              </a:spcAft>
              <a:buSzPts val="800"/>
              <a:buChar char="●"/>
              <a:defRPr/>
            </a:lvl1pPr>
            <a:lvl2pPr indent="-279400" lvl="1" marL="914400">
              <a:spcBef>
                <a:spcPts val="0"/>
              </a:spcBef>
              <a:spcAft>
                <a:spcPts val="0"/>
              </a:spcAft>
              <a:buSzPts val="800"/>
              <a:buChar char="○"/>
              <a:defRPr/>
            </a:lvl2pPr>
            <a:lvl3pPr indent="-279400" lvl="2" marL="1371600">
              <a:spcBef>
                <a:spcPts val="0"/>
              </a:spcBef>
              <a:spcAft>
                <a:spcPts val="0"/>
              </a:spcAft>
              <a:buSzPts val="800"/>
              <a:buChar char="■"/>
              <a:defRPr/>
            </a:lvl3pPr>
            <a:lvl4pPr indent="-279400" lvl="3" marL="1828800">
              <a:spcBef>
                <a:spcPts val="0"/>
              </a:spcBef>
              <a:spcAft>
                <a:spcPts val="0"/>
              </a:spcAft>
              <a:buSzPts val="800"/>
              <a:buChar char="●"/>
              <a:defRPr/>
            </a:lvl4pPr>
            <a:lvl5pPr indent="-279400" lvl="4" marL="2286000">
              <a:spcBef>
                <a:spcPts val="0"/>
              </a:spcBef>
              <a:spcAft>
                <a:spcPts val="0"/>
              </a:spcAft>
              <a:buSzPts val="800"/>
              <a:buChar char="○"/>
              <a:defRPr/>
            </a:lvl5pPr>
            <a:lvl6pPr indent="-279400" lvl="5" marL="2743200">
              <a:spcBef>
                <a:spcPts val="0"/>
              </a:spcBef>
              <a:spcAft>
                <a:spcPts val="0"/>
              </a:spcAft>
              <a:buSzPts val="800"/>
              <a:buChar char="■"/>
              <a:defRPr/>
            </a:lvl6pPr>
            <a:lvl7pPr indent="-279400" lvl="6" marL="3200400">
              <a:spcBef>
                <a:spcPts val="0"/>
              </a:spcBef>
              <a:spcAft>
                <a:spcPts val="0"/>
              </a:spcAft>
              <a:buSzPts val="800"/>
              <a:buChar char="●"/>
              <a:defRPr/>
            </a:lvl7pPr>
            <a:lvl8pPr indent="-279400" lvl="7" marL="3657600">
              <a:spcBef>
                <a:spcPts val="0"/>
              </a:spcBef>
              <a:spcAft>
                <a:spcPts val="0"/>
              </a:spcAft>
              <a:buSzPts val="800"/>
              <a:buChar char="○"/>
              <a:defRPr/>
            </a:lvl8pPr>
            <a:lvl9pPr indent="-279400" lvl="8" marL="4114800">
              <a:spcBef>
                <a:spcPts val="0"/>
              </a:spcBef>
              <a:spcAft>
                <a:spcPts val="0"/>
              </a:spcAft>
              <a:buSzPts val="800"/>
              <a:buChar char="■"/>
              <a:defRPr/>
            </a:lvl9pPr>
          </a:lstStyle>
          <a:p/>
        </p:txBody>
      </p:sp>
      <p:sp>
        <p:nvSpPr>
          <p:cNvPr id="1764" name="Google Shape;1764;p42"/>
          <p:cNvSpPr txBox="1"/>
          <p:nvPr>
            <p:ph idx="8" type="subTitle"/>
          </p:nvPr>
        </p:nvSpPr>
        <p:spPr>
          <a:xfrm>
            <a:off x="6128391" y="2160100"/>
            <a:ext cx="2586900" cy="204600"/>
          </a:xfrm>
          <a:prstGeom prst="rect">
            <a:avLst/>
          </a:prstGeom>
        </p:spPr>
        <p:txBody>
          <a:bodyPr anchorCtr="0" anchor="t" bIns="91425" lIns="91425" spcFirstLastPara="1" rIns="91425" wrap="square" tIns="91425">
            <a:noAutofit/>
          </a:bodyPr>
          <a:lstStyle>
            <a:lvl1pPr lvl="0">
              <a:spcBef>
                <a:spcPts val="0"/>
              </a:spcBef>
              <a:spcAft>
                <a:spcPts val="0"/>
              </a:spcAft>
              <a:buSzPts val="12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
        <p:nvSpPr>
          <p:cNvPr id="1765" name="Google Shape;1765;p42"/>
          <p:cNvSpPr/>
          <p:nvPr>
            <p:ph idx="9" type="pic"/>
          </p:nvPr>
        </p:nvSpPr>
        <p:spPr>
          <a:xfrm>
            <a:off x="6128391" y="3022475"/>
            <a:ext cx="2586900" cy="1864500"/>
          </a:xfrm>
          <a:prstGeom prst="roundRect">
            <a:avLst>
              <a:gd fmla="val 3854" name="adj"/>
            </a:avLst>
          </a:prstGeom>
          <a:noFill/>
          <a:ln>
            <a:noFill/>
          </a:ln>
        </p:spPr>
      </p:sp>
      <p:sp>
        <p:nvSpPr>
          <p:cNvPr id="1766" name="Google Shape;1766;p42"/>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only">
  <p:cSld name="CUSTOM_1_1_1_1_1_1_1_1_1_1_2_1_1_1_1_1_1_1_1_1_1_1_1_1_1_1_1_1_1">
    <p:spTree>
      <p:nvGrpSpPr>
        <p:cNvPr id="1767" name="Shape 1767"/>
        <p:cNvGrpSpPr/>
        <p:nvPr/>
      </p:nvGrpSpPr>
      <p:grpSpPr>
        <a:xfrm>
          <a:off x="0" y="0"/>
          <a:ext cx="0" cy="0"/>
          <a:chOff x="0" y="0"/>
          <a:chExt cx="0" cy="0"/>
        </a:xfrm>
      </p:grpSpPr>
      <p:sp>
        <p:nvSpPr>
          <p:cNvPr id="1768" name="Google Shape;1768;p43"/>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769" name="Google Shape;1769;p43"/>
          <p:cNvGrpSpPr/>
          <p:nvPr/>
        </p:nvGrpSpPr>
        <p:grpSpPr>
          <a:xfrm>
            <a:off x="-6096" y="-3429"/>
            <a:ext cx="9156192" cy="5150358"/>
            <a:chOff x="0" y="0"/>
            <a:chExt cx="12192000" cy="6858000"/>
          </a:xfrm>
        </p:grpSpPr>
        <p:sp>
          <p:nvSpPr>
            <p:cNvPr id="1770" name="Google Shape;1770;p43"/>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1" name="Google Shape;1771;p43"/>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2" name="Google Shape;1772;p43"/>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3" name="Google Shape;1773;p43"/>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4" name="Google Shape;1774;p43"/>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5" name="Google Shape;1775;p43"/>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6" name="Google Shape;1776;p43"/>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7" name="Google Shape;1777;p43"/>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8" name="Google Shape;1778;p43"/>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79" name="Google Shape;1779;p43"/>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0" name="Google Shape;1780;p43"/>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1" name="Google Shape;1781;p43"/>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2" name="Google Shape;1782;p43"/>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3" name="Google Shape;1783;p43"/>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4" name="Google Shape;1784;p43"/>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5" name="Google Shape;1785;p43"/>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6" name="Google Shape;1786;p43"/>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7" name="Google Shape;1787;p43"/>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8" name="Google Shape;1788;p43"/>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89" name="Google Shape;1789;p43"/>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0" name="Google Shape;1790;p43"/>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1" name="Google Shape;1791;p43"/>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2" name="Google Shape;1792;p43"/>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3" name="Google Shape;1793;p43"/>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4" name="Google Shape;1794;p43"/>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5" name="Google Shape;1795;p43"/>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6" name="Google Shape;1796;p43"/>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7" name="Google Shape;1797;p43"/>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8" name="Google Shape;1798;p43"/>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799" name="Google Shape;1799;p43"/>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0" name="Google Shape;1800;p43"/>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1" name="Google Shape;1801;p43"/>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2" name="Google Shape;1802;p43"/>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3" name="Google Shape;1803;p43"/>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4" name="Google Shape;1804;p43"/>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5" name="Google Shape;1805;p43"/>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6" name="Google Shape;1806;p43"/>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7" name="Google Shape;1807;p43"/>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8" name="Google Shape;1808;p43"/>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09" name="Google Shape;1809;p43"/>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0" name="Google Shape;1810;p43"/>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1" name="Google Shape;1811;p43"/>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2" name="Google Shape;1812;p43"/>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3" name="Google Shape;1813;p43"/>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4" name="Google Shape;1814;p43"/>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5" name="Google Shape;1815;p43"/>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6" name="Google Shape;1816;p43"/>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7" name="Google Shape;1817;p43"/>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8" name="Google Shape;1818;p43"/>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19" name="Google Shape;1819;p43"/>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0" name="Google Shape;1820;p43"/>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1" name="Google Shape;1821;p43"/>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2" name="Google Shape;1822;p43"/>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3" name="Google Shape;1823;p43"/>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4" name="Google Shape;1824;p43"/>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5" name="Google Shape;1825;p43"/>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6" name="Google Shape;1826;p43"/>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7" name="Google Shape;1827;p43"/>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28" name="Google Shape;1828;p43"/>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829" name="Google Shape;1829;p43"/>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30" name="Google Shape;1830;p43"/>
          <p:cNvSpPr/>
          <p:nvPr>
            <p:ph idx="2" type="pic"/>
          </p:nvPr>
        </p:nvSpPr>
        <p:spPr>
          <a:xfrm>
            <a:off x="436350" y="262350"/>
            <a:ext cx="8271300" cy="4618800"/>
          </a:xfrm>
          <a:prstGeom prst="roundRect">
            <a:avLst>
              <a:gd fmla="val 3854" name="adj"/>
            </a:avLst>
          </a:prstGeom>
          <a:noFill/>
          <a:ln>
            <a:noFill/>
          </a:ln>
        </p:spPr>
      </p:sp>
      <p:sp>
        <p:nvSpPr>
          <p:cNvPr id="1831" name="Google Shape;1831;p43"/>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Image grid">
  <p:cSld name="CUSTOM_1_1_1_1_1_1_1_1_1_1_2_1_1_1_1_1_1_1_1_1_1_1_1_1_1_1_1_1_1_1">
    <p:spTree>
      <p:nvGrpSpPr>
        <p:cNvPr id="1832" name="Shape 1832"/>
        <p:cNvGrpSpPr/>
        <p:nvPr/>
      </p:nvGrpSpPr>
      <p:grpSpPr>
        <a:xfrm>
          <a:off x="0" y="0"/>
          <a:ext cx="0" cy="0"/>
          <a:chOff x="0" y="0"/>
          <a:chExt cx="0" cy="0"/>
        </a:xfrm>
      </p:grpSpPr>
      <p:sp>
        <p:nvSpPr>
          <p:cNvPr id="1833" name="Google Shape;1833;p44"/>
          <p:cNvSpPr txBox="1"/>
          <p:nvPr/>
        </p:nvSpPr>
        <p:spPr>
          <a:xfrm>
            <a:off x="2209933" y="1792527"/>
            <a:ext cx="2542200" cy="307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800"/>
          </a:p>
        </p:txBody>
      </p:sp>
      <p:grpSp>
        <p:nvGrpSpPr>
          <p:cNvPr id="1834" name="Google Shape;1834;p44"/>
          <p:cNvGrpSpPr/>
          <p:nvPr/>
        </p:nvGrpSpPr>
        <p:grpSpPr>
          <a:xfrm>
            <a:off x="-6096" y="-3429"/>
            <a:ext cx="9156192" cy="5150358"/>
            <a:chOff x="0" y="0"/>
            <a:chExt cx="12192000" cy="6858000"/>
          </a:xfrm>
        </p:grpSpPr>
        <p:sp>
          <p:nvSpPr>
            <p:cNvPr id="1835" name="Google Shape;1835;p44"/>
            <p:cNvSpPr/>
            <p:nvPr/>
          </p:nvSpPr>
          <p:spPr>
            <a:xfrm>
              <a:off x="0" y="6515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36" name="Google Shape;1836;p44"/>
            <p:cNvSpPr/>
            <p:nvPr/>
          </p:nvSpPr>
          <p:spPr>
            <a:xfrm>
              <a:off x="0" y="6172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37" name="Google Shape;1837;p44"/>
            <p:cNvSpPr/>
            <p:nvPr/>
          </p:nvSpPr>
          <p:spPr>
            <a:xfrm>
              <a:off x="0" y="5829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38" name="Google Shape;1838;p44"/>
            <p:cNvSpPr/>
            <p:nvPr/>
          </p:nvSpPr>
          <p:spPr>
            <a:xfrm>
              <a:off x="0" y="5486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39" name="Google Shape;1839;p44"/>
            <p:cNvSpPr/>
            <p:nvPr/>
          </p:nvSpPr>
          <p:spPr>
            <a:xfrm>
              <a:off x="0" y="5143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0" name="Google Shape;1840;p44"/>
            <p:cNvSpPr/>
            <p:nvPr/>
          </p:nvSpPr>
          <p:spPr>
            <a:xfrm>
              <a:off x="0" y="4800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1" name="Google Shape;1841;p44"/>
            <p:cNvSpPr/>
            <p:nvPr/>
          </p:nvSpPr>
          <p:spPr>
            <a:xfrm>
              <a:off x="0" y="4457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2" name="Google Shape;1842;p44"/>
            <p:cNvSpPr/>
            <p:nvPr/>
          </p:nvSpPr>
          <p:spPr>
            <a:xfrm>
              <a:off x="0" y="4114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3" name="Google Shape;1843;p44"/>
            <p:cNvSpPr/>
            <p:nvPr/>
          </p:nvSpPr>
          <p:spPr>
            <a:xfrm>
              <a:off x="0" y="3771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4" name="Google Shape;1844;p44"/>
            <p:cNvSpPr/>
            <p:nvPr/>
          </p:nvSpPr>
          <p:spPr>
            <a:xfrm>
              <a:off x="0" y="34290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5" name="Google Shape;1845;p44"/>
            <p:cNvSpPr/>
            <p:nvPr/>
          </p:nvSpPr>
          <p:spPr>
            <a:xfrm>
              <a:off x="0" y="30861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6" name="Google Shape;1846;p44"/>
            <p:cNvSpPr/>
            <p:nvPr/>
          </p:nvSpPr>
          <p:spPr>
            <a:xfrm>
              <a:off x="0" y="27432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7" name="Google Shape;1847;p44"/>
            <p:cNvSpPr/>
            <p:nvPr/>
          </p:nvSpPr>
          <p:spPr>
            <a:xfrm>
              <a:off x="0" y="24003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8" name="Google Shape;1848;p44"/>
            <p:cNvSpPr/>
            <p:nvPr/>
          </p:nvSpPr>
          <p:spPr>
            <a:xfrm>
              <a:off x="0" y="20574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49" name="Google Shape;1849;p44"/>
            <p:cNvSpPr/>
            <p:nvPr/>
          </p:nvSpPr>
          <p:spPr>
            <a:xfrm>
              <a:off x="0" y="17145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0" name="Google Shape;1850;p44"/>
            <p:cNvSpPr/>
            <p:nvPr/>
          </p:nvSpPr>
          <p:spPr>
            <a:xfrm>
              <a:off x="0" y="13716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1" name="Google Shape;1851;p44"/>
            <p:cNvSpPr/>
            <p:nvPr/>
          </p:nvSpPr>
          <p:spPr>
            <a:xfrm>
              <a:off x="0" y="10287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2" name="Google Shape;1852;p44"/>
            <p:cNvSpPr/>
            <p:nvPr/>
          </p:nvSpPr>
          <p:spPr>
            <a:xfrm>
              <a:off x="0" y="6858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3" name="Google Shape;1853;p44"/>
            <p:cNvSpPr/>
            <p:nvPr/>
          </p:nvSpPr>
          <p:spPr>
            <a:xfrm>
              <a:off x="0" y="342900"/>
              <a:ext cx="12192000" cy="6350"/>
            </a:xfrm>
            <a:custGeom>
              <a:rect b="b" l="l" r="r" t="t"/>
              <a:pathLst>
                <a:path extrusionOk="0" h="6350" w="12192000">
                  <a:moveTo>
                    <a:pt x="0" y="0"/>
                  </a:moveTo>
                  <a:lnTo>
                    <a:pt x="12192000" y="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4" name="Google Shape;1854;p44"/>
            <p:cNvSpPr/>
            <p:nvPr/>
          </p:nvSpPr>
          <p:spPr>
            <a:xfrm>
              <a:off x="118946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5" name="Google Shape;1855;p44"/>
            <p:cNvSpPr/>
            <p:nvPr/>
          </p:nvSpPr>
          <p:spPr>
            <a:xfrm>
              <a:off x="1159725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6" name="Google Shape;1856;p44"/>
            <p:cNvSpPr/>
            <p:nvPr/>
          </p:nvSpPr>
          <p:spPr>
            <a:xfrm>
              <a:off x="112998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7" name="Google Shape;1857;p44"/>
            <p:cNvSpPr/>
            <p:nvPr/>
          </p:nvSpPr>
          <p:spPr>
            <a:xfrm>
              <a:off x="1100251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8" name="Google Shape;1858;p44"/>
            <p:cNvSpPr/>
            <p:nvPr/>
          </p:nvSpPr>
          <p:spPr>
            <a:xfrm>
              <a:off x="107051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59" name="Google Shape;1859;p44"/>
            <p:cNvSpPr/>
            <p:nvPr/>
          </p:nvSpPr>
          <p:spPr>
            <a:xfrm>
              <a:off x="1040777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0" name="Google Shape;1860;p44"/>
            <p:cNvSpPr/>
            <p:nvPr/>
          </p:nvSpPr>
          <p:spPr>
            <a:xfrm>
              <a:off x="101104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1" name="Google Shape;1861;p44"/>
            <p:cNvSpPr/>
            <p:nvPr/>
          </p:nvSpPr>
          <p:spPr>
            <a:xfrm>
              <a:off x="981309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2" name="Google Shape;1862;p44"/>
            <p:cNvSpPr/>
            <p:nvPr/>
          </p:nvSpPr>
          <p:spPr>
            <a:xfrm>
              <a:off x="9515729"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3" name="Google Shape;1863;p44"/>
            <p:cNvSpPr/>
            <p:nvPr/>
          </p:nvSpPr>
          <p:spPr>
            <a:xfrm>
              <a:off x="921835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4" name="Google Shape;1864;p44"/>
            <p:cNvSpPr/>
            <p:nvPr/>
          </p:nvSpPr>
          <p:spPr>
            <a:xfrm>
              <a:off x="8920988"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5" name="Google Shape;1865;p44"/>
            <p:cNvSpPr/>
            <p:nvPr/>
          </p:nvSpPr>
          <p:spPr>
            <a:xfrm>
              <a:off x="862361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6" name="Google Shape;1866;p44"/>
            <p:cNvSpPr/>
            <p:nvPr/>
          </p:nvSpPr>
          <p:spPr>
            <a:xfrm>
              <a:off x="8326247"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7" name="Google Shape;1867;p44"/>
            <p:cNvSpPr/>
            <p:nvPr/>
          </p:nvSpPr>
          <p:spPr>
            <a:xfrm>
              <a:off x="80288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8" name="Google Shape;1868;p44"/>
            <p:cNvSpPr/>
            <p:nvPr/>
          </p:nvSpPr>
          <p:spPr>
            <a:xfrm>
              <a:off x="773150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69" name="Google Shape;1869;p44"/>
            <p:cNvSpPr/>
            <p:nvPr/>
          </p:nvSpPr>
          <p:spPr>
            <a:xfrm>
              <a:off x="74341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0" name="Google Shape;1870;p44"/>
            <p:cNvSpPr/>
            <p:nvPr/>
          </p:nvSpPr>
          <p:spPr>
            <a:xfrm>
              <a:off x="713676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1" name="Google Shape;1871;p44"/>
            <p:cNvSpPr/>
            <p:nvPr/>
          </p:nvSpPr>
          <p:spPr>
            <a:xfrm>
              <a:off x="68393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2" name="Google Shape;1872;p44"/>
            <p:cNvSpPr/>
            <p:nvPr/>
          </p:nvSpPr>
          <p:spPr>
            <a:xfrm>
              <a:off x="654202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3" name="Google Shape;1873;p44"/>
            <p:cNvSpPr/>
            <p:nvPr/>
          </p:nvSpPr>
          <p:spPr>
            <a:xfrm>
              <a:off x="62446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4" name="Google Shape;1874;p44"/>
            <p:cNvSpPr/>
            <p:nvPr/>
          </p:nvSpPr>
          <p:spPr>
            <a:xfrm>
              <a:off x="594734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5" name="Google Shape;1875;p44"/>
            <p:cNvSpPr/>
            <p:nvPr/>
          </p:nvSpPr>
          <p:spPr>
            <a:xfrm>
              <a:off x="5649976"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6" name="Google Shape;1876;p44"/>
            <p:cNvSpPr/>
            <p:nvPr/>
          </p:nvSpPr>
          <p:spPr>
            <a:xfrm>
              <a:off x="535260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7" name="Google Shape;1877;p44"/>
            <p:cNvSpPr/>
            <p:nvPr/>
          </p:nvSpPr>
          <p:spPr>
            <a:xfrm>
              <a:off x="5055235"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8" name="Google Shape;1878;p44"/>
            <p:cNvSpPr/>
            <p:nvPr/>
          </p:nvSpPr>
          <p:spPr>
            <a:xfrm>
              <a:off x="475786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79" name="Google Shape;1879;p44"/>
            <p:cNvSpPr/>
            <p:nvPr/>
          </p:nvSpPr>
          <p:spPr>
            <a:xfrm>
              <a:off x="4460494"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0" name="Google Shape;1880;p44"/>
            <p:cNvSpPr/>
            <p:nvPr/>
          </p:nvSpPr>
          <p:spPr>
            <a:xfrm>
              <a:off x="41631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1" name="Google Shape;1881;p44"/>
            <p:cNvSpPr/>
            <p:nvPr/>
          </p:nvSpPr>
          <p:spPr>
            <a:xfrm>
              <a:off x="386575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2" name="Google Shape;1882;p44"/>
            <p:cNvSpPr/>
            <p:nvPr/>
          </p:nvSpPr>
          <p:spPr>
            <a:xfrm>
              <a:off x="35683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3" name="Google Shape;1883;p44"/>
            <p:cNvSpPr/>
            <p:nvPr/>
          </p:nvSpPr>
          <p:spPr>
            <a:xfrm>
              <a:off x="327101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4" name="Google Shape;1884;p44"/>
            <p:cNvSpPr/>
            <p:nvPr/>
          </p:nvSpPr>
          <p:spPr>
            <a:xfrm>
              <a:off x="29736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5" name="Google Shape;1885;p44"/>
            <p:cNvSpPr/>
            <p:nvPr/>
          </p:nvSpPr>
          <p:spPr>
            <a:xfrm>
              <a:off x="267627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6" name="Google Shape;1886;p44"/>
            <p:cNvSpPr/>
            <p:nvPr/>
          </p:nvSpPr>
          <p:spPr>
            <a:xfrm>
              <a:off x="237890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7" name="Google Shape;1887;p44"/>
            <p:cNvSpPr/>
            <p:nvPr/>
          </p:nvSpPr>
          <p:spPr>
            <a:xfrm>
              <a:off x="208153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8" name="Google Shape;1888;p44"/>
            <p:cNvSpPr/>
            <p:nvPr/>
          </p:nvSpPr>
          <p:spPr>
            <a:xfrm>
              <a:off x="1784223"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89" name="Google Shape;1889;p44"/>
            <p:cNvSpPr/>
            <p:nvPr/>
          </p:nvSpPr>
          <p:spPr>
            <a:xfrm>
              <a:off x="148685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90" name="Google Shape;1890;p44"/>
            <p:cNvSpPr/>
            <p:nvPr/>
          </p:nvSpPr>
          <p:spPr>
            <a:xfrm>
              <a:off x="1189482"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91" name="Google Shape;1891;p44"/>
            <p:cNvSpPr/>
            <p:nvPr/>
          </p:nvSpPr>
          <p:spPr>
            <a:xfrm>
              <a:off x="89211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92" name="Google Shape;1892;p44"/>
            <p:cNvSpPr/>
            <p:nvPr/>
          </p:nvSpPr>
          <p:spPr>
            <a:xfrm>
              <a:off x="594741"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893" name="Google Shape;1893;p44"/>
            <p:cNvSpPr/>
            <p:nvPr/>
          </p:nvSpPr>
          <p:spPr>
            <a:xfrm>
              <a:off x="297370" y="0"/>
              <a:ext cx="6350" cy="6858000"/>
            </a:xfrm>
            <a:custGeom>
              <a:rect b="b" l="l" r="r" t="t"/>
              <a:pathLst>
                <a:path extrusionOk="0" h="6858000" w="6350">
                  <a:moveTo>
                    <a:pt x="0" y="0"/>
                  </a:moveTo>
                  <a:lnTo>
                    <a:pt x="0" y="6858000"/>
                  </a:lnTo>
                </a:path>
              </a:pathLst>
            </a:custGeom>
            <a:noFill/>
            <a:ln cap="flat" cmpd="sng" w="9525">
              <a:solidFill>
                <a:schemeClr val="accent6"/>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894" name="Google Shape;1894;p44"/>
          <p:cNvSpPr/>
          <p:nvPr/>
        </p:nvSpPr>
        <p:spPr>
          <a:xfrm>
            <a:off x="-6000" y="0"/>
            <a:ext cx="9156000" cy="228600"/>
          </a:xfrm>
          <a:prstGeom prst="rect">
            <a:avLst/>
          </a:prstGeom>
          <a:solidFill>
            <a:schemeClr val="dk2"/>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t/>
            </a:r>
            <a:endParaRPr/>
          </a:p>
        </p:txBody>
      </p:sp>
      <p:sp>
        <p:nvSpPr>
          <p:cNvPr id="1895" name="Google Shape;1895;p44"/>
          <p:cNvSpPr txBox="1"/>
          <p:nvPr>
            <p:ph type="title"/>
          </p:nvPr>
        </p:nvSpPr>
        <p:spPr>
          <a:xfrm>
            <a:off x="208725" y="344175"/>
            <a:ext cx="8729700" cy="884700"/>
          </a:xfrm>
          <a:prstGeom prst="rect">
            <a:avLst/>
          </a:prstGeom>
        </p:spPr>
        <p:txBody>
          <a:bodyPr anchorCtr="0" anchor="t" bIns="91425" lIns="91425" spcFirstLastPara="1" rIns="91425" wrap="square" tIns="91425">
            <a:spAutoFit/>
          </a:bodyPr>
          <a:lstStyle>
            <a:lvl1pPr lvl="0">
              <a:spcBef>
                <a:spcPts val="0"/>
              </a:spcBef>
              <a:spcAft>
                <a:spcPts val="0"/>
              </a:spcAft>
              <a:buSzPts val="6000"/>
              <a:buNone/>
              <a:defRPr sz="60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96" name="Google Shape;1896;p44"/>
          <p:cNvSpPr/>
          <p:nvPr>
            <p:ph idx="2" type="pic"/>
          </p:nvPr>
        </p:nvSpPr>
        <p:spPr>
          <a:xfrm>
            <a:off x="208725" y="1344450"/>
            <a:ext cx="2838600" cy="1151100"/>
          </a:xfrm>
          <a:prstGeom prst="roundRect">
            <a:avLst>
              <a:gd fmla="val 3854" name="adj"/>
            </a:avLst>
          </a:prstGeom>
          <a:noFill/>
          <a:ln>
            <a:noFill/>
          </a:ln>
        </p:spPr>
      </p:sp>
      <p:sp>
        <p:nvSpPr>
          <p:cNvPr id="1897" name="Google Shape;1897;p44"/>
          <p:cNvSpPr/>
          <p:nvPr>
            <p:ph idx="3" type="pic"/>
          </p:nvPr>
        </p:nvSpPr>
        <p:spPr>
          <a:xfrm>
            <a:off x="3154251" y="1344450"/>
            <a:ext cx="2838600" cy="1151100"/>
          </a:xfrm>
          <a:prstGeom prst="roundRect">
            <a:avLst>
              <a:gd fmla="val 3854" name="adj"/>
            </a:avLst>
          </a:prstGeom>
          <a:noFill/>
          <a:ln>
            <a:noFill/>
          </a:ln>
        </p:spPr>
      </p:sp>
      <p:sp>
        <p:nvSpPr>
          <p:cNvPr id="1898" name="Google Shape;1898;p44"/>
          <p:cNvSpPr/>
          <p:nvPr>
            <p:ph idx="4" type="pic"/>
          </p:nvPr>
        </p:nvSpPr>
        <p:spPr>
          <a:xfrm>
            <a:off x="6099777" y="1344450"/>
            <a:ext cx="2838600" cy="1151100"/>
          </a:xfrm>
          <a:prstGeom prst="roundRect">
            <a:avLst>
              <a:gd fmla="val 3854" name="adj"/>
            </a:avLst>
          </a:prstGeom>
          <a:noFill/>
          <a:ln>
            <a:noFill/>
          </a:ln>
        </p:spPr>
      </p:sp>
      <p:sp>
        <p:nvSpPr>
          <p:cNvPr id="1899" name="Google Shape;1899;p44"/>
          <p:cNvSpPr/>
          <p:nvPr>
            <p:ph idx="5" type="pic"/>
          </p:nvPr>
        </p:nvSpPr>
        <p:spPr>
          <a:xfrm>
            <a:off x="208725" y="2611125"/>
            <a:ext cx="2838600" cy="1151100"/>
          </a:xfrm>
          <a:prstGeom prst="roundRect">
            <a:avLst>
              <a:gd fmla="val 3854" name="adj"/>
            </a:avLst>
          </a:prstGeom>
          <a:noFill/>
          <a:ln>
            <a:noFill/>
          </a:ln>
        </p:spPr>
      </p:sp>
      <p:sp>
        <p:nvSpPr>
          <p:cNvPr id="1900" name="Google Shape;1900;p44"/>
          <p:cNvSpPr/>
          <p:nvPr>
            <p:ph idx="6" type="pic"/>
          </p:nvPr>
        </p:nvSpPr>
        <p:spPr>
          <a:xfrm>
            <a:off x="3154251" y="2611125"/>
            <a:ext cx="2838600" cy="1151100"/>
          </a:xfrm>
          <a:prstGeom prst="roundRect">
            <a:avLst>
              <a:gd fmla="val 3854" name="adj"/>
            </a:avLst>
          </a:prstGeom>
          <a:noFill/>
          <a:ln>
            <a:noFill/>
          </a:ln>
        </p:spPr>
      </p:sp>
      <p:sp>
        <p:nvSpPr>
          <p:cNvPr id="1901" name="Google Shape;1901;p44"/>
          <p:cNvSpPr/>
          <p:nvPr>
            <p:ph idx="7" type="pic"/>
          </p:nvPr>
        </p:nvSpPr>
        <p:spPr>
          <a:xfrm>
            <a:off x="6099777" y="2611125"/>
            <a:ext cx="2838600" cy="1151100"/>
          </a:xfrm>
          <a:prstGeom prst="roundRect">
            <a:avLst>
              <a:gd fmla="val 3854" name="adj"/>
            </a:avLst>
          </a:prstGeom>
          <a:noFill/>
          <a:ln>
            <a:noFill/>
          </a:ln>
        </p:spPr>
      </p:sp>
      <p:sp>
        <p:nvSpPr>
          <p:cNvPr id="1902" name="Google Shape;1902;p44"/>
          <p:cNvSpPr/>
          <p:nvPr>
            <p:ph idx="8" type="pic"/>
          </p:nvPr>
        </p:nvSpPr>
        <p:spPr>
          <a:xfrm>
            <a:off x="208725" y="3877800"/>
            <a:ext cx="2838600" cy="1151100"/>
          </a:xfrm>
          <a:prstGeom prst="roundRect">
            <a:avLst>
              <a:gd fmla="val 3854" name="adj"/>
            </a:avLst>
          </a:prstGeom>
          <a:noFill/>
          <a:ln>
            <a:noFill/>
          </a:ln>
        </p:spPr>
      </p:sp>
      <p:sp>
        <p:nvSpPr>
          <p:cNvPr id="1903" name="Google Shape;1903;p44"/>
          <p:cNvSpPr/>
          <p:nvPr>
            <p:ph idx="9" type="pic"/>
          </p:nvPr>
        </p:nvSpPr>
        <p:spPr>
          <a:xfrm>
            <a:off x="3154251" y="3877800"/>
            <a:ext cx="2838600" cy="1151100"/>
          </a:xfrm>
          <a:prstGeom prst="roundRect">
            <a:avLst>
              <a:gd fmla="val 3854" name="adj"/>
            </a:avLst>
          </a:prstGeom>
          <a:noFill/>
          <a:ln>
            <a:noFill/>
          </a:ln>
        </p:spPr>
      </p:sp>
      <p:sp>
        <p:nvSpPr>
          <p:cNvPr id="1904" name="Google Shape;1904;p44"/>
          <p:cNvSpPr/>
          <p:nvPr>
            <p:ph idx="13" type="pic"/>
          </p:nvPr>
        </p:nvSpPr>
        <p:spPr>
          <a:xfrm>
            <a:off x="6099777" y="3877800"/>
            <a:ext cx="2838600" cy="1151100"/>
          </a:xfrm>
          <a:prstGeom prst="roundRect">
            <a:avLst>
              <a:gd fmla="val 3854" name="adj"/>
            </a:avLst>
          </a:prstGeom>
          <a:noFill/>
          <a:ln>
            <a:noFill/>
          </a:ln>
        </p:spPr>
      </p:sp>
      <p:sp>
        <p:nvSpPr>
          <p:cNvPr id="1905" name="Google Shape;1905;p44"/>
          <p:cNvSpPr/>
          <p:nvPr/>
        </p:nvSpPr>
        <p:spPr>
          <a:xfrm rot="5400000">
            <a:off x="82250" y="69300"/>
            <a:ext cx="104100" cy="90000"/>
          </a:xfrm>
          <a:prstGeom prst="triangle">
            <a:avLst>
              <a:gd fmla="val 50000" name="adj"/>
            </a:avLst>
          </a:prstGeom>
          <a:solidFill>
            <a:schemeClr val="l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t/>
            </a:r>
            <a:endParaRPr>
              <a:solidFill>
                <a:schemeClr val="dk1"/>
              </a:solidFill>
              <a:latin typeface="Lexend Light"/>
              <a:ea typeface="Lexend Light"/>
              <a:cs typeface="Lexend Light"/>
              <a:sym typeface="Lexend Light"/>
            </a:endParaRPr>
          </a:p>
        </p:txBody>
      </p:sp>
    </p:spTree>
  </p:cSld>
  <p:clrMapOvr>
    <a:masterClrMapping/>
  </p:clrMapOvr>
  <p:extLst>
    <p:ext uri="{DCECCB84-F9BA-43D5-87BE-67443E8EF086}">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720">
          <p15:clr>
            <a:srgbClr val="E46962"/>
          </p15:clr>
        </p15:guide>
      </p15:sldGuideLst>
    </p:ext>
  </p:extLst>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2.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20" Type="http://schemas.openxmlformats.org/officeDocument/2006/relationships/slideLayout" Target="../slideLayouts/slideLayout31.xml"/><Relationship Id="rId22" Type="http://schemas.openxmlformats.org/officeDocument/2006/relationships/slideLayout" Target="../slideLayouts/slideLayout33.xml"/><Relationship Id="rId21" Type="http://schemas.openxmlformats.org/officeDocument/2006/relationships/slideLayout" Target="../slideLayouts/slideLayout32.xml"/><Relationship Id="rId24" Type="http://schemas.openxmlformats.org/officeDocument/2006/relationships/slideLayout" Target="../slideLayouts/slideLayout35.xml"/><Relationship Id="rId23" Type="http://schemas.openxmlformats.org/officeDocument/2006/relationships/slideLayout" Target="../slideLayouts/slideLayout34.xml"/><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9" Type="http://schemas.openxmlformats.org/officeDocument/2006/relationships/slideLayout" Target="../slideLayouts/slideLayout20.xml"/><Relationship Id="rId26" Type="http://schemas.openxmlformats.org/officeDocument/2006/relationships/slideLayout" Target="../slideLayouts/slideLayout37.xml"/><Relationship Id="rId25" Type="http://schemas.openxmlformats.org/officeDocument/2006/relationships/slideLayout" Target="../slideLayouts/slideLayout36.xml"/><Relationship Id="rId28" Type="http://schemas.openxmlformats.org/officeDocument/2006/relationships/slideLayout" Target="../slideLayouts/slideLayout39.xml"/><Relationship Id="rId27" Type="http://schemas.openxmlformats.org/officeDocument/2006/relationships/slideLayout" Target="../slideLayouts/slideLayout38.xml"/><Relationship Id="rId5" Type="http://schemas.openxmlformats.org/officeDocument/2006/relationships/slideLayout" Target="../slideLayouts/slideLayout16.xml"/><Relationship Id="rId6" Type="http://schemas.openxmlformats.org/officeDocument/2006/relationships/slideLayout" Target="../slideLayouts/slideLayout17.xml"/><Relationship Id="rId29" Type="http://schemas.openxmlformats.org/officeDocument/2006/relationships/slideLayout" Target="../slideLayouts/slideLayout40.xml"/><Relationship Id="rId7" Type="http://schemas.openxmlformats.org/officeDocument/2006/relationships/slideLayout" Target="../slideLayouts/slideLayout18.xml"/><Relationship Id="rId8" Type="http://schemas.openxmlformats.org/officeDocument/2006/relationships/slideLayout" Target="../slideLayouts/slideLayout19.xml"/><Relationship Id="rId31" Type="http://schemas.openxmlformats.org/officeDocument/2006/relationships/slideLayout" Target="../slideLayouts/slideLayout42.xml"/><Relationship Id="rId30" Type="http://schemas.openxmlformats.org/officeDocument/2006/relationships/slideLayout" Target="../slideLayouts/slideLayout41.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32" Type="http://schemas.openxmlformats.org/officeDocument/2006/relationships/theme" Target="../theme/theme1.xml"/><Relationship Id="rId13" Type="http://schemas.openxmlformats.org/officeDocument/2006/relationships/slideLayout" Target="../slideLayouts/slideLayout24.xml"/><Relationship Id="rId12" Type="http://schemas.openxmlformats.org/officeDocument/2006/relationships/slideLayout" Target="../slideLayouts/slideLayout23.xml"/><Relationship Id="rId15" Type="http://schemas.openxmlformats.org/officeDocument/2006/relationships/slideLayout" Target="../slideLayouts/slideLayout26.xml"/><Relationship Id="rId14" Type="http://schemas.openxmlformats.org/officeDocument/2006/relationships/slideLayout" Target="../slideLayouts/slideLayout25.xml"/><Relationship Id="rId17" Type="http://schemas.openxmlformats.org/officeDocument/2006/relationships/slideLayout" Target="../slideLayouts/slideLayout28.xml"/><Relationship Id="rId16" Type="http://schemas.openxmlformats.org/officeDocument/2006/relationships/slideLayout" Target="../slideLayouts/slideLayout27.xml"/><Relationship Id="rId19" Type="http://schemas.openxmlformats.org/officeDocument/2006/relationships/slideLayout" Target="../slideLayouts/slideLayout30.xml"/><Relationship Id="rId18" Type="http://schemas.openxmlformats.org/officeDocument/2006/relationships/slideLayout" Target="../slideLayouts/slideLayout2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accen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57925"/>
            <a:ext cx="6411000" cy="572700"/>
          </a:xfrm>
          <a:prstGeom prst="rect">
            <a:avLst/>
          </a:prstGeom>
          <a:noFill/>
          <a:ln>
            <a:noFill/>
          </a:ln>
        </p:spPr>
        <p:txBody>
          <a:bodyPr anchorCtr="0" anchor="t" bIns="91425" lIns="91425" spcFirstLastPara="1" rIns="91425" wrap="square" tIns="91425">
            <a:spAutoFit/>
          </a:bodyPr>
          <a:lstStyle>
            <a:lvl1pPr lvl="0">
              <a:lnSpc>
                <a:spcPct val="90000"/>
              </a:lnSpc>
              <a:spcBef>
                <a:spcPts val="0"/>
              </a:spcBef>
              <a:spcAft>
                <a:spcPts val="0"/>
              </a:spcAft>
              <a:buClr>
                <a:schemeClr val="dk1"/>
              </a:buClr>
              <a:buSzPts val="4800"/>
              <a:buFont typeface="Lexend"/>
              <a:buNone/>
              <a:defRPr sz="4800">
                <a:solidFill>
                  <a:schemeClr val="dk1"/>
                </a:solidFill>
                <a:latin typeface="Lexend"/>
                <a:ea typeface="Lexend"/>
                <a:cs typeface="Lexend"/>
                <a:sym typeface="Lexend"/>
              </a:defRPr>
            </a:lvl1pPr>
            <a:lvl2pPr lvl="1">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2pPr>
            <a:lvl3pPr lvl="2">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3pPr>
            <a:lvl4pPr lvl="3">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4pPr>
            <a:lvl5pPr lvl="4">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5pPr>
            <a:lvl6pPr lvl="5">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6pPr>
            <a:lvl7pPr lvl="6">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7pPr>
            <a:lvl8pPr lvl="7">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8pPr>
            <a:lvl9pPr lvl="8">
              <a:spcBef>
                <a:spcPts val="0"/>
              </a:spcBef>
              <a:spcAft>
                <a:spcPts val="0"/>
              </a:spcAft>
              <a:buClr>
                <a:schemeClr val="dk1"/>
              </a:buClr>
              <a:buSzPts val="2800"/>
              <a:buFont typeface="Lexend"/>
              <a:buNone/>
              <a:defRPr sz="2800">
                <a:solidFill>
                  <a:schemeClr val="dk1"/>
                </a:solidFill>
                <a:latin typeface="Lexend"/>
                <a:ea typeface="Lexend"/>
                <a:cs typeface="Lexend"/>
                <a:sym typeface="Lexend"/>
              </a:defRPr>
            </a:lvl9pPr>
          </a:lstStyle>
          <a:p/>
        </p:txBody>
      </p:sp>
      <p:sp>
        <p:nvSpPr>
          <p:cNvPr id="52" name="Google Shape;52;p13"/>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3" name="Google Shape;53;p13"/>
          <p:cNvSpPr txBox="1"/>
          <p:nvPr>
            <p:ph idx="1" type="body"/>
          </p:nvPr>
        </p:nvSpPr>
        <p:spPr>
          <a:xfrm>
            <a:off x="1239450" y="2823325"/>
            <a:ext cx="3145800" cy="2082000"/>
          </a:xfrm>
          <a:prstGeom prst="rect">
            <a:avLst/>
          </a:prstGeom>
          <a:noFill/>
          <a:ln>
            <a:noFill/>
          </a:ln>
        </p:spPr>
        <p:txBody>
          <a:bodyPr anchorCtr="0" anchor="t" bIns="91425" lIns="91425" spcFirstLastPara="1" rIns="91425" wrap="square" tIns="91425">
            <a:noAutofit/>
          </a:bodyPr>
          <a:lstStyle>
            <a:lvl1pPr indent="-279400" lvl="0" marL="4572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1pPr>
            <a:lvl2pPr indent="-279400" lvl="1" marL="914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2pPr>
            <a:lvl3pPr indent="-279400" lvl="2" marL="13716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3pPr>
            <a:lvl4pPr indent="-279400" lvl="3" marL="18288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4pPr>
            <a:lvl5pPr indent="-279400" lvl="4" marL="22860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5pPr>
            <a:lvl6pPr indent="-279400" lvl="5" marL="27432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6pPr>
            <a:lvl7pPr indent="-279400" lvl="6" marL="32004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7pPr>
            <a:lvl8pPr indent="-279400" lvl="7" marL="36576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8pPr>
            <a:lvl9pPr indent="-279400" lvl="8" marL="4114800">
              <a:spcBef>
                <a:spcPts val="0"/>
              </a:spcBef>
              <a:spcAft>
                <a:spcPts val="0"/>
              </a:spcAft>
              <a:buClr>
                <a:schemeClr val="dk1"/>
              </a:buClr>
              <a:buSzPts val="800"/>
              <a:buFont typeface="Lexend Light"/>
              <a:buChar char="■"/>
              <a:defRPr sz="800">
                <a:solidFill>
                  <a:schemeClr val="dk1"/>
                </a:solidFill>
                <a:latin typeface="Lexend Light"/>
                <a:ea typeface="Lexend Light"/>
                <a:cs typeface="Lexend Light"/>
                <a:sym typeface="Lexend Light"/>
              </a:defRPr>
            </a:lvl9pPr>
          </a:lstStyle>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 id="2147483670" r:id="rId12"/>
    <p:sldLayoutId id="2147483671" r:id="rId13"/>
    <p:sldLayoutId id="2147483672" r:id="rId14"/>
    <p:sldLayoutId id="2147483673" r:id="rId15"/>
    <p:sldLayoutId id="2147483674" r:id="rId16"/>
    <p:sldLayoutId id="2147483675" r:id="rId17"/>
    <p:sldLayoutId id="2147483676" r:id="rId18"/>
    <p:sldLayoutId id="2147483677" r:id="rId19"/>
    <p:sldLayoutId id="2147483678" r:id="rId20"/>
    <p:sldLayoutId id="2147483679" r:id="rId21"/>
    <p:sldLayoutId id="2147483680" r:id="rId22"/>
    <p:sldLayoutId id="2147483681" r:id="rId23"/>
    <p:sldLayoutId id="2147483682" r:id="rId24"/>
    <p:sldLayoutId id="2147483683" r:id="rId25"/>
    <p:sldLayoutId id="2147483684" r:id="rId26"/>
    <p:sldLayoutId id="2147483685" r:id="rId27"/>
    <p:sldLayoutId id="2147483686" r:id="rId28"/>
    <p:sldLayoutId id="2147483687" r:id="rId29"/>
    <p:sldLayoutId id="2147483688" r:id="rId30"/>
    <p:sldLayoutId id="2147483689" r:id="rId3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extLst>
    <p:ext uri="{27BBF7A9-308A-43DC-89C8-2F10F3537804}">
      <p15:sldGuideLst>
        <p15:guide id="1" pos="72">
          <p15:clr>
            <a:srgbClr val="E46962"/>
          </p15:clr>
        </p15:guide>
        <p15:guide id="2" pos="5688">
          <p15:clr>
            <a:srgbClr val="E46962"/>
          </p15:clr>
        </p15:guide>
        <p15:guide id="3" orient="horz" pos="72">
          <p15:clr>
            <a:srgbClr val="E46962"/>
          </p15:clr>
        </p15:guide>
        <p15:guide id="4" orient="horz" pos="3168">
          <p15:clr>
            <a:srgbClr val="E46962"/>
          </p15:clr>
        </p15:guide>
        <p15:guide id="5" orient="horz" pos="864">
          <p15:clr>
            <a:srgbClr val="E46962"/>
          </p15:clr>
        </p15:guide>
        <p15:guide id="6" pos="196">
          <p15:clr>
            <a:srgbClr val="E46962"/>
          </p15:clr>
        </p15:guide>
        <p15:guide id="7" orient="horz" pos="936">
          <p15:clr>
            <a:srgbClr val="E46962"/>
          </p15:clr>
        </p15:guide>
        <p15:guide id="8" orient="horz" pos="684">
          <p15:clr>
            <a:srgbClr val="E46962"/>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3.xml"/><Relationship Id="rId3"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 Id="rId3" Type="http://schemas.openxmlformats.org/officeDocument/2006/relationships/image" Target="../media/image1.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9.xml"/><Relationship Id="rId3" Type="http://schemas.openxmlformats.org/officeDocument/2006/relationships/image" Target="../media/image5.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09" name="Shape 1909"/>
        <p:cNvGrpSpPr/>
        <p:nvPr/>
      </p:nvGrpSpPr>
      <p:grpSpPr>
        <a:xfrm>
          <a:off x="0" y="0"/>
          <a:ext cx="0" cy="0"/>
          <a:chOff x="0" y="0"/>
          <a:chExt cx="0" cy="0"/>
        </a:xfrm>
      </p:grpSpPr>
      <p:sp>
        <p:nvSpPr>
          <p:cNvPr id="1910" name="Google Shape;1910;p45"/>
          <p:cNvSpPr txBox="1"/>
          <p:nvPr>
            <p:ph type="title"/>
          </p:nvPr>
        </p:nvSpPr>
        <p:spPr>
          <a:xfrm>
            <a:off x="208725" y="344175"/>
            <a:ext cx="8235300" cy="2005200"/>
          </a:xfrm>
          <a:prstGeom prst="rect">
            <a:avLst/>
          </a:prstGeom>
        </p:spPr>
        <p:txBody>
          <a:bodyPr anchorCtr="0" anchor="t" bIns="91425" lIns="91425" spcFirstLastPara="1" rIns="91425" wrap="square" tIns="91425">
            <a:noAutofit/>
          </a:bodyPr>
          <a:lstStyle/>
          <a:p>
            <a:pPr indent="0" lvl="0" marL="0" rtl="0" algn="l">
              <a:lnSpc>
                <a:spcPct val="80000"/>
              </a:lnSpc>
              <a:spcBef>
                <a:spcPts val="0"/>
              </a:spcBef>
              <a:spcAft>
                <a:spcPts val="0"/>
              </a:spcAft>
              <a:buClr>
                <a:schemeClr val="dk1"/>
              </a:buClr>
              <a:buSzPts val="1100"/>
              <a:buFont typeface="Arial"/>
              <a:buNone/>
            </a:pPr>
            <a:r>
              <a:rPr b="1" lang="en">
                <a:latin typeface="Inter"/>
                <a:ea typeface="Inter"/>
                <a:cs typeface="Inter"/>
                <a:sym typeface="Inter"/>
              </a:rPr>
              <a:t>Image recognition with vector database </a:t>
            </a:r>
            <a:endParaRPr b="1">
              <a:latin typeface="Inter"/>
              <a:ea typeface="Inter"/>
              <a:cs typeface="Inter"/>
              <a:sym typeface="Inter"/>
            </a:endParaRPr>
          </a:p>
          <a:p>
            <a:pPr indent="0" lvl="0" marL="0" rtl="0" algn="l">
              <a:spcBef>
                <a:spcPts val="0"/>
              </a:spcBef>
              <a:spcAft>
                <a:spcPts val="0"/>
              </a:spcAft>
              <a:buClr>
                <a:schemeClr val="dk1"/>
              </a:buClr>
              <a:buSzPts val="1100"/>
              <a:buFont typeface="Arial"/>
              <a:buNone/>
            </a:pPr>
            <a:r>
              <a:t/>
            </a:r>
            <a:endParaRPr/>
          </a:p>
        </p:txBody>
      </p:sp>
      <p:grpSp>
        <p:nvGrpSpPr>
          <p:cNvPr id="1911" name="Google Shape;1911;p45"/>
          <p:cNvGrpSpPr/>
          <p:nvPr/>
        </p:nvGrpSpPr>
        <p:grpSpPr>
          <a:xfrm>
            <a:off x="3515659" y="2571750"/>
            <a:ext cx="5210945" cy="2242155"/>
            <a:chOff x="2267909" y="2831175"/>
            <a:chExt cx="4608193" cy="1982804"/>
          </a:xfrm>
        </p:grpSpPr>
        <p:grpSp>
          <p:nvGrpSpPr>
            <p:cNvPr id="1912" name="Google Shape;1912;p45"/>
            <p:cNvGrpSpPr/>
            <p:nvPr/>
          </p:nvGrpSpPr>
          <p:grpSpPr>
            <a:xfrm>
              <a:off x="2267909" y="3080044"/>
              <a:ext cx="4608193" cy="1733935"/>
              <a:chOff x="5485193" y="340487"/>
              <a:chExt cx="3462464" cy="1302829"/>
            </a:xfrm>
          </p:grpSpPr>
          <p:sp>
            <p:nvSpPr>
              <p:cNvPr id="1913" name="Google Shape;1913;p45"/>
              <p:cNvSpPr/>
              <p:nvPr/>
            </p:nvSpPr>
            <p:spPr>
              <a:xfrm>
                <a:off x="5485193" y="340487"/>
                <a:ext cx="3462464" cy="1296479"/>
              </a:xfrm>
              <a:custGeom>
                <a:rect b="b" l="l" r="r" t="t"/>
                <a:pathLst>
                  <a:path extrusionOk="0" h="1296479" w="3462464">
                    <a:moveTo>
                      <a:pt x="0" y="0"/>
                    </a:moveTo>
                    <a:lnTo>
                      <a:pt x="3462464" y="0"/>
                    </a:lnTo>
                    <a:lnTo>
                      <a:pt x="3462464" y="1296480"/>
                    </a:lnTo>
                    <a:lnTo>
                      <a:pt x="0" y="1296480"/>
                    </a:lnTo>
                    <a:close/>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4" name="Google Shape;1914;p45"/>
              <p:cNvSpPr/>
              <p:nvPr/>
            </p:nvSpPr>
            <p:spPr>
              <a:xfrm>
                <a:off x="7840218"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5" name="Google Shape;1915;p45"/>
              <p:cNvSpPr/>
              <p:nvPr/>
            </p:nvSpPr>
            <p:spPr>
              <a:xfrm>
                <a:off x="8024812"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6" name="Google Shape;1916;p45"/>
              <p:cNvSpPr/>
              <p:nvPr/>
            </p:nvSpPr>
            <p:spPr>
              <a:xfrm>
                <a:off x="8209343"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7" name="Google Shape;1917;p45"/>
              <p:cNvSpPr/>
              <p:nvPr/>
            </p:nvSpPr>
            <p:spPr>
              <a:xfrm>
                <a:off x="8393938"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8" name="Google Shape;1918;p45"/>
              <p:cNvSpPr/>
              <p:nvPr/>
            </p:nvSpPr>
            <p:spPr>
              <a:xfrm>
                <a:off x="8578532"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19" name="Google Shape;1919;p45"/>
              <p:cNvSpPr/>
              <p:nvPr/>
            </p:nvSpPr>
            <p:spPr>
              <a:xfrm>
                <a:off x="8763063"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0" name="Google Shape;1920;p45"/>
              <p:cNvSpPr/>
              <p:nvPr/>
            </p:nvSpPr>
            <p:spPr>
              <a:xfrm>
                <a:off x="6755003"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1" name="Google Shape;1921;p45"/>
              <p:cNvSpPr/>
              <p:nvPr/>
            </p:nvSpPr>
            <p:spPr>
              <a:xfrm>
                <a:off x="6939597"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2" name="Google Shape;1922;p45"/>
              <p:cNvSpPr/>
              <p:nvPr/>
            </p:nvSpPr>
            <p:spPr>
              <a:xfrm>
                <a:off x="7124128"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3" name="Google Shape;1923;p45"/>
              <p:cNvSpPr/>
              <p:nvPr/>
            </p:nvSpPr>
            <p:spPr>
              <a:xfrm>
                <a:off x="7308723"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4" name="Google Shape;1924;p45"/>
              <p:cNvSpPr/>
              <p:nvPr/>
            </p:nvSpPr>
            <p:spPr>
              <a:xfrm>
                <a:off x="7493317"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5" name="Google Shape;1925;p45"/>
              <p:cNvSpPr/>
              <p:nvPr/>
            </p:nvSpPr>
            <p:spPr>
              <a:xfrm>
                <a:off x="7677911"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6" name="Google Shape;1926;p45"/>
              <p:cNvSpPr/>
              <p:nvPr/>
            </p:nvSpPr>
            <p:spPr>
              <a:xfrm>
                <a:off x="5669788"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7" name="Google Shape;1927;p45"/>
              <p:cNvSpPr/>
              <p:nvPr/>
            </p:nvSpPr>
            <p:spPr>
              <a:xfrm>
                <a:off x="5854382"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8" name="Google Shape;1928;p45"/>
              <p:cNvSpPr/>
              <p:nvPr/>
            </p:nvSpPr>
            <p:spPr>
              <a:xfrm>
                <a:off x="6038977"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29" name="Google Shape;1929;p45"/>
              <p:cNvSpPr/>
              <p:nvPr/>
            </p:nvSpPr>
            <p:spPr>
              <a:xfrm>
                <a:off x="6223508"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0" name="Google Shape;1930;p45"/>
              <p:cNvSpPr/>
              <p:nvPr/>
            </p:nvSpPr>
            <p:spPr>
              <a:xfrm>
                <a:off x="6408102"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1" name="Google Shape;1931;p45"/>
              <p:cNvSpPr/>
              <p:nvPr/>
            </p:nvSpPr>
            <p:spPr>
              <a:xfrm>
                <a:off x="6592697" y="340487"/>
                <a:ext cx="6350" cy="1296479"/>
              </a:xfrm>
              <a:custGeom>
                <a:rect b="b" l="l" r="r" t="t"/>
                <a:pathLst>
                  <a:path extrusionOk="0" h="1296479" w="6350">
                    <a:moveTo>
                      <a:pt x="0" y="0"/>
                    </a:moveTo>
                    <a:lnTo>
                      <a:pt x="0" y="129648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2" name="Google Shape;1932;p45"/>
              <p:cNvSpPr/>
              <p:nvPr/>
            </p:nvSpPr>
            <p:spPr>
              <a:xfrm>
                <a:off x="5485193" y="525653"/>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3" name="Google Shape;1933;p45"/>
              <p:cNvSpPr/>
              <p:nvPr/>
            </p:nvSpPr>
            <p:spPr>
              <a:xfrm>
                <a:off x="5485193" y="1451737"/>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4" name="Google Shape;1934;p45"/>
              <p:cNvSpPr/>
              <p:nvPr/>
            </p:nvSpPr>
            <p:spPr>
              <a:xfrm>
                <a:off x="5485193" y="1636966"/>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5" name="Google Shape;1935;p45"/>
              <p:cNvSpPr/>
              <p:nvPr/>
            </p:nvSpPr>
            <p:spPr>
              <a:xfrm>
                <a:off x="5485193" y="1266507"/>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6" name="Google Shape;1936;p45"/>
              <p:cNvSpPr/>
              <p:nvPr/>
            </p:nvSpPr>
            <p:spPr>
              <a:xfrm>
                <a:off x="5485193" y="1081278"/>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7" name="Google Shape;1937;p45"/>
              <p:cNvSpPr/>
              <p:nvPr/>
            </p:nvSpPr>
            <p:spPr>
              <a:xfrm>
                <a:off x="5485193" y="896112"/>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38" name="Google Shape;1938;p45"/>
              <p:cNvSpPr/>
              <p:nvPr/>
            </p:nvSpPr>
            <p:spPr>
              <a:xfrm>
                <a:off x="5485193" y="710882"/>
                <a:ext cx="3462464" cy="6350"/>
              </a:xfrm>
              <a:custGeom>
                <a:rect b="b" l="l" r="r" t="t"/>
                <a:pathLst>
                  <a:path extrusionOk="0" h="6350" w="3462464">
                    <a:moveTo>
                      <a:pt x="0" y="0"/>
                    </a:moveTo>
                    <a:lnTo>
                      <a:pt x="3462464" y="0"/>
                    </a:lnTo>
                  </a:path>
                </a:pathLst>
              </a:custGeom>
              <a:noFill/>
              <a:ln cap="flat" cmpd="sng" w="9525">
                <a:solidFill>
                  <a:schemeClr val="lt1"/>
                </a:solidFill>
                <a:prstDash val="solid"/>
                <a:miter lim="8000"/>
                <a:headEnd len="sm" w="sm" type="none"/>
                <a:tailEnd len="sm" w="sm" type="none"/>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939" name="Google Shape;1939;p45"/>
            <p:cNvSpPr/>
            <p:nvPr/>
          </p:nvSpPr>
          <p:spPr>
            <a:xfrm>
              <a:off x="2764500" y="3326025"/>
              <a:ext cx="1195167" cy="737592"/>
            </a:xfrm>
            <a:custGeom>
              <a:rect b="b" l="l" r="r" t="t"/>
              <a:pathLst>
                <a:path extrusionOk="0" h="555625" w="922909">
                  <a:moveTo>
                    <a:pt x="0" y="0"/>
                  </a:moveTo>
                  <a:lnTo>
                    <a:pt x="922909" y="0"/>
                  </a:lnTo>
                  <a:lnTo>
                    <a:pt x="922909" y="555625"/>
                  </a:lnTo>
                  <a:lnTo>
                    <a:pt x="0" y="555625"/>
                  </a:lnTo>
                  <a:close/>
                </a:path>
              </a:pathLst>
            </a:custGeom>
            <a:solidFill>
              <a:schemeClr val="accent5"/>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40" name="Google Shape;1940;p45"/>
            <p:cNvSpPr/>
            <p:nvPr/>
          </p:nvSpPr>
          <p:spPr>
            <a:xfrm>
              <a:off x="5406200" y="2831175"/>
              <a:ext cx="974139" cy="985252"/>
            </a:xfrm>
            <a:custGeom>
              <a:rect b="b" l="l" r="r" t="t"/>
              <a:pathLst>
                <a:path extrusionOk="0" h="740791" w="740790">
                  <a:moveTo>
                    <a:pt x="740791" y="370395"/>
                  </a:moveTo>
                  <a:cubicBezTo>
                    <a:pt x="740791" y="574959"/>
                    <a:pt x="574959" y="740791"/>
                    <a:pt x="370396" y="740791"/>
                  </a:cubicBezTo>
                  <a:cubicBezTo>
                    <a:pt x="165832" y="740791"/>
                    <a:pt x="0" y="574959"/>
                    <a:pt x="0" y="370395"/>
                  </a:cubicBezTo>
                  <a:cubicBezTo>
                    <a:pt x="0" y="165832"/>
                    <a:pt x="165832" y="0"/>
                    <a:pt x="370396" y="0"/>
                  </a:cubicBezTo>
                  <a:cubicBezTo>
                    <a:pt x="574959" y="0"/>
                    <a:pt x="740791" y="165832"/>
                    <a:pt x="740791" y="370395"/>
                  </a:cubicBezTo>
                  <a:close/>
                </a:path>
              </a:pathLst>
            </a:custGeom>
            <a:solidFill>
              <a:schemeClr val="accent3"/>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sp>
          <p:nvSpPr>
            <p:cNvPr id="1941" name="Google Shape;1941;p45"/>
            <p:cNvSpPr/>
            <p:nvPr/>
          </p:nvSpPr>
          <p:spPr>
            <a:xfrm>
              <a:off x="4203775" y="3816425"/>
              <a:ext cx="736446" cy="738062"/>
            </a:xfrm>
            <a:custGeom>
              <a:rect b="b" l="l" r="r" t="t"/>
              <a:pathLst>
                <a:path extrusionOk="0" h="581151" w="553719">
                  <a:moveTo>
                    <a:pt x="553720" y="581152"/>
                  </a:moveTo>
                  <a:lnTo>
                    <a:pt x="0" y="581152"/>
                  </a:lnTo>
                  <a:lnTo>
                    <a:pt x="0" y="0"/>
                  </a:lnTo>
                  <a:lnTo>
                    <a:pt x="553720" y="581152"/>
                  </a:lnTo>
                  <a:close/>
                </a:path>
              </a:pathLst>
            </a:custGeom>
            <a:solidFill>
              <a:schemeClr val="accent2"/>
            </a:solidFill>
            <a:ln>
              <a:noFill/>
            </a:ln>
          </p:spPr>
          <p:txBody>
            <a:bodyPr anchorCtr="0" anchor="ctr" bIns="45700" lIns="91425" spcFirstLastPara="1" rIns="91425" wrap="square" tIns="45700">
              <a:noAutofit/>
            </a:bodyPr>
            <a:lstStyle/>
            <a:p>
              <a:pPr indent="0" lvl="0" marL="0" rtl="0" algn="l">
                <a:spcBef>
                  <a:spcPts val="0"/>
                </a:spcBef>
                <a:spcAft>
                  <a:spcPts val="0"/>
                </a:spcAft>
                <a:buNone/>
              </a:pPr>
              <a:r>
                <a:t/>
              </a:r>
              <a:endParaRPr sz="1800"/>
            </a:p>
          </p:txBody>
        </p:sp>
      </p:grpSp>
      <p:sp>
        <p:nvSpPr>
          <p:cNvPr id="1942" name="Google Shape;1942;p45"/>
          <p:cNvSpPr txBox="1"/>
          <p:nvPr/>
        </p:nvSpPr>
        <p:spPr>
          <a:xfrm>
            <a:off x="311700" y="2818075"/>
            <a:ext cx="5013000" cy="1914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Lawrence Lin</a:t>
            </a:r>
            <a:endParaRPr sz="3200">
              <a:solidFill>
                <a:schemeClr val="dk1"/>
              </a:solidFill>
              <a:latin typeface="Lexend Light"/>
              <a:ea typeface="Lexend Light"/>
              <a:cs typeface="Lexend Light"/>
              <a:sym typeface="Lexend Light"/>
            </a:endParaRPr>
          </a:p>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Hengjie Zhan</a:t>
            </a:r>
            <a:endParaRPr sz="3200">
              <a:solidFill>
                <a:schemeClr val="dk1"/>
              </a:solidFill>
              <a:latin typeface="Lexend Light"/>
              <a:ea typeface="Lexend Light"/>
              <a:cs typeface="Lexend Light"/>
              <a:sym typeface="Lexen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0" name="Shape 2000"/>
        <p:cNvGrpSpPr/>
        <p:nvPr/>
      </p:nvGrpSpPr>
      <p:grpSpPr>
        <a:xfrm>
          <a:off x="0" y="0"/>
          <a:ext cx="0" cy="0"/>
          <a:chOff x="0" y="0"/>
          <a:chExt cx="0" cy="0"/>
        </a:xfrm>
      </p:grpSpPr>
      <p:sp>
        <p:nvSpPr>
          <p:cNvPr id="2001" name="Google Shape;2001;p54"/>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Future work</a:t>
            </a:r>
            <a:endParaRPr sz="3200"/>
          </a:p>
        </p:txBody>
      </p:sp>
      <p:sp>
        <p:nvSpPr>
          <p:cNvPr id="2002" name="Google Shape;2002;p54"/>
          <p:cNvSpPr txBox="1"/>
          <p:nvPr/>
        </p:nvSpPr>
        <p:spPr>
          <a:xfrm>
            <a:off x="403375" y="1300125"/>
            <a:ext cx="7946100" cy="3432600"/>
          </a:xfrm>
          <a:prstGeom prst="rect">
            <a:avLst/>
          </a:prstGeom>
          <a:noFill/>
          <a:ln>
            <a:noFill/>
          </a:ln>
        </p:spPr>
        <p:txBody>
          <a:bodyPr anchorCtr="0" anchor="t" bIns="91425" lIns="91425" spcFirstLastPara="1" rIns="91425" wrap="square" tIns="91425">
            <a:noAutofit/>
          </a:bodyPr>
          <a:lstStyle/>
          <a:p>
            <a:pPr indent="-317500" lvl="0" marL="457200" rtl="0" algn="l">
              <a:lnSpc>
                <a:spcPct val="115000"/>
              </a:lnSpc>
              <a:spcBef>
                <a:spcPts val="1200"/>
              </a:spcBef>
              <a:spcAft>
                <a:spcPts val="0"/>
              </a:spcAft>
              <a:buClr>
                <a:schemeClr val="dk1"/>
              </a:buClr>
              <a:buSzPts val="1400"/>
              <a:buChar char="●"/>
            </a:pPr>
            <a:r>
              <a:rPr b="1" lang="en">
                <a:solidFill>
                  <a:schemeClr val="dk1"/>
                </a:solidFill>
              </a:rPr>
              <a:t>Use different model like YOLO</a:t>
            </a:r>
            <a:endParaRPr b="1">
              <a:solidFill>
                <a:schemeClr val="dk1"/>
              </a:solidFill>
            </a:endParaRPr>
          </a:p>
          <a:p>
            <a:pPr indent="0" lvl="0" marL="0" rtl="0" algn="l">
              <a:lnSpc>
                <a:spcPct val="115000"/>
              </a:lnSpc>
              <a:spcBef>
                <a:spcPts val="1200"/>
              </a:spcBef>
              <a:spcAft>
                <a:spcPts val="0"/>
              </a:spcAft>
              <a:buNone/>
            </a:pPr>
            <a:r>
              <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b="1" lang="en">
                <a:solidFill>
                  <a:schemeClr val="dk1"/>
                </a:solidFill>
              </a:rPr>
              <a:t>Use pytorch to </a:t>
            </a:r>
            <a:r>
              <a:rPr b="1" lang="en">
                <a:solidFill>
                  <a:schemeClr val="dk1"/>
                </a:solidFill>
              </a:rPr>
              <a:t>implement</a:t>
            </a:r>
            <a:r>
              <a:rPr b="1" lang="en">
                <a:solidFill>
                  <a:schemeClr val="dk1"/>
                </a:solidFill>
              </a:rPr>
              <a:t> img2img</a:t>
            </a:r>
            <a:endParaRPr b="1">
              <a:solidFill>
                <a:schemeClr val="dk1"/>
              </a:solidFill>
            </a:endParaRPr>
          </a:p>
          <a:p>
            <a:pPr indent="0" lvl="0" marL="457200" rtl="0" algn="l">
              <a:lnSpc>
                <a:spcPct val="115000"/>
              </a:lnSpc>
              <a:spcBef>
                <a:spcPts val="1200"/>
              </a:spcBef>
              <a:spcAft>
                <a:spcPts val="0"/>
              </a:spcAft>
              <a:buNone/>
            </a:pPr>
            <a:r>
              <a:t/>
            </a:r>
            <a:endParaRPr b="1">
              <a:solidFill>
                <a:schemeClr val="dk1"/>
              </a:solidFill>
            </a:endParaRPr>
          </a:p>
          <a:p>
            <a:pPr indent="-317500" lvl="0" marL="457200" rtl="0" algn="l">
              <a:lnSpc>
                <a:spcPct val="115000"/>
              </a:lnSpc>
              <a:spcBef>
                <a:spcPts val="1200"/>
              </a:spcBef>
              <a:spcAft>
                <a:spcPts val="0"/>
              </a:spcAft>
              <a:buClr>
                <a:schemeClr val="dk1"/>
              </a:buClr>
              <a:buSzPts val="1400"/>
              <a:buChar char="●"/>
            </a:pPr>
            <a:r>
              <a:rPr b="1" lang="en">
                <a:solidFill>
                  <a:schemeClr val="dk1"/>
                </a:solidFill>
              </a:rPr>
              <a:t>Run the model on the GPU</a:t>
            </a:r>
            <a:endParaRPr b="1">
              <a:solidFill>
                <a:schemeClr val="dk1"/>
              </a:solidFill>
            </a:endParaRPr>
          </a:p>
          <a:p>
            <a:pPr indent="0" lvl="0" marL="45720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06" name="Shape 2006"/>
        <p:cNvGrpSpPr/>
        <p:nvPr/>
      </p:nvGrpSpPr>
      <p:grpSpPr>
        <a:xfrm>
          <a:off x="0" y="0"/>
          <a:ext cx="0" cy="0"/>
          <a:chOff x="0" y="0"/>
          <a:chExt cx="0" cy="0"/>
        </a:xfrm>
      </p:grpSpPr>
      <p:sp>
        <p:nvSpPr>
          <p:cNvPr id="2007" name="Google Shape;2007;p55"/>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Demo</a:t>
            </a:r>
            <a:endParaRPr sz="32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6" name="Shape 1946"/>
        <p:cNvGrpSpPr/>
        <p:nvPr/>
      </p:nvGrpSpPr>
      <p:grpSpPr>
        <a:xfrm>
          <a:off x="0" y="0"/>
          <a:ext cx="0" cy="0"/>
          <a:chOff x="0" y="0"/>
          <a:chExt cx="0" cy="0"/>
        </a:xfrm>
      </p:grpSpPr>
      <p:sp>
        <p:nvSpPr>
          <p:cNvPr id="1947" name="Google Shape;1947;p46"/>
          <p:cNvSpPr txBox="1"/>
          <p:nvPr/>
        </p:nvSpPr>
        <p:spPr>
          <a:xfrm>
            <a:off x="193450" y="313400"/>
            <a:ext cx="6046200" cy="7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Introduction</a:t>
            </a:r>
            <a:endParaRPr sz="3200">
              <a:solidFill>
                <a:schemeClr val="dk1"/>
              </a:solidFill>
              <a:latin typeface="Lexend Light"/>
              <a:ea typeface="Lexend Light"/>
              <a:cs typeface="Lexend Light"/>
              <a:sym typeface="Lexend Light"/>
            </a:endParaRPr>
          </a:p>
        </p:txBody>
      </p:sp>
      <p:sp>
        <p:nvSpPr>
          <p:cNvPr id="1948" name="Google Shape;1948;p46"/>
          <p:cNvSpPr txBox="1"/>
          <p:nvPr/>
        </p:nvSpPr>
        <p:spPr>
          <a:xfrm>
            <a:off x="476625" y="3049650"/>
            <a:ext cx="8447400" cy="15672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300">
              <a:solidFill>
                <a:srgbClr val="0E0E0E"/>
              </a:solidFill>
            </a:endParaRPr>
          </a:p>
          <a:p>
            <a:pPr indent="0" lvl="0" marL="0" rtl="0" algn="l">
              <a:lnSpc>
                <a:spcPct val="115000"/>
              </a:lnSpc>
              <a:spcBef>
                <a:spcPts val="0"/>
              </a:spcBef>
              <a:spcAft>
                <a:spcPts val="0"/>
              </a:spcAft>
              <a:buNone/>
            </a:pPr>
            <a:r>
              <a:rPr b="1" lang="en">
                <a:solidFill>
                  <a:srgbClr val="0E0E0E"/>
                </a:solidFill>
              </a:rPr>
              <a:t>Image recognition</a:t>
            </a:r>
            <a:r>
              <a:rPr lang="en">
                <a:solidFill>
                  <a:srgbClr val="0E0E0E"/>
                </a:solidFill>
              </a:rPr>
              <a:t> is a field of artificial intelligence that enables systems to analyze and interpret visual data. By using advanced algorithms, particularly in </a:t>
            </a:r>
            <a:r>
              <a:rPr b="1" lang="en">
                <a:solidFill>
                  <a:srgbClr val="0E0E0E"/>
                </a:solidFill>
              </a:rPr>
              <a:t>computer vision</a:t>
            </a:r>
            <a:r>
              <a:rPr lang="en">
                <a:solidFill>
                  <a:srgbClr val="0E0E0E"/>
                </a:solidFill>
              </a:rPr>
              <a:t>, image recognition identifies objects, patterns, scenes, and even emotions within digital images or videos.</a:t>
            </a:r>
            <a:endParaRPr>
              <a:solidFill>
                <a:srgbClr val="0E0E0E"/>
              </a:solidFill>
            </a:endParaRPr>
          </a:p>
          <a:p>
            <a:pPr indent="0" lvl="0" marL="0" rtl="0" algn="l">
              <a:lnSpc>
                <a:spcPct val="115000"/>
              </a:lnSpc>
              <a:spcBef>
                <a:spcPts val="0"/>
              </a:spcBef>
              <a:spcAft>
                <a:spcPts val="0"/>
              </a:spcAft>
              <a:buNone/>
            </a:pPr>
            <a:r>
              <a:t/>
            </a:r>
            <a:endParaRPr>
              <a:solidFill>
                <a:srgbClr val="0E0E0E"/>
              </a:solidFill>
            </a:endParaRPr>
          </a:p>
          <a:p>
            <a:pPr indent="0" lvl="0" marL="0" rtl="0" algn="l">
              <a:lnSpc>
                <a:spcPct val="115000"/>
              </a:lnSpc>
              <a:spcBef>
                <a:spcPts val="0"/>
              </a:spcBef>
              <a:spcAft>
                <a:spcPts val="0"/>
              </a:spcAft>
              <a:buNone/>
            </a:pPr>
            <a:r>
              <a:rPr b="1" lang="en">
                <a:solidFill>
                  <a:srgbClr val="0E0E0E"/>
                </a:solidFill>
              </a:rPr>
              <a:t>Vector databases</a:t>
            </a:r>
            <a:r>
              <a:rPr lang="en">
                <a:solidFill>
                  <a:srgbClr val="0E0E0E"/>
                </a:solidFill>
              </a:rPr>
              <a:t> can store image features as </a:t>
            </a:r>
            <a:r>
              <a:rPr b="1" lang="en">
                <a:solidFill>
                  <a:srgbClr val="0E0E0E"/>
                </a:solidFill>
              </a:rPr>
              <a:t>high-dimensional vectors</a:t>
            </a:r>
            <a:r>
              <a:rPr lang="en">
                <a:solidFill>
                  <a:srgbClr val="0E0E0E"/>
                </a:solidFill>
              </a:rPr>
              <a:t>, enabling fast similarity searches and scalable retrieval. By integrating vector databases with image recognition, industries like </a:t>
            </a:r>
            <a:r>
              <a:rPr b="1" lang="en">
                <a:solidFill>
                  <a:srgbClr val="0E0E0E"/>
                </a:solidFill>
              </a:rPr>
              <a:t>e-commerce</a:t>
            </a:r>
            <a:r>
              <a:rPr lang="en">
                <a:solidFill>
                  <a:srgbClr val="0E0E0E"/>
                </a:solidFill>
              </a:rPr>
              <a:t> can provide advanced visual search tools.</a:t>
            </a:r>
            <a:endParaRPr>
              <a:solidFill>
                <a:srgbClr val="0E0E0E"/>
              </a:solidFill>
            </a:endParaRPr>
          </a:p>
          <a:p>
            <a:pPr indent="0" lvl="0" marL="0" rtl="0" algn="l">
              <a:lnSpc>
                <a:spcPct val="115000"/>
              </a:lnSpc>
              <a:spcBef>
                <a:spcPts val="0"/>
              </a:spcBef>
              <a:spcAft>
                <a:spcPts val="0"/>
              </a:spcAft>
              <a:buNone/>
            </a:pPr>
            <a:r>
              <a:t/>
            </a:r>
            <a:endParaRPr>
              <a:solidFill>
                <a:srgbClr val="0E0E0E"/>
              </a:solidFill>
            </a:endParaRPr>
          </a:p>
          <a:p>
            <a:pPr indent="0" lvl="0" marL="0" rtl="0" algn="l">
              <a:lnSpc>
                <a:spcPct val="115000"/>
              </a:lnSpc>
              <a:spcBef>
                <a:spcPts val="0"/>
              </a:spcBef>
              <a:spcAft>
                <a:spcPts val="0"/>
              </a:spcAft>
              <a:buClr>
                <a:schemeClr val="dk1"/>
              </a:buClr>
              <a:buSzPts val="1100"/>
              <a:buFont typeface="Arial"/>
              <a:buNone/>
            </a:pPr>
            <a:r>
              <a:t/>
            </a:r>
            <a:endParaRPr>
              <a:solidFill>
                <a:srgbClr val="0E0E0E"/>
              </a:solidFill>
            </a:endParaRPr>
          </a:p>
          <a:p>
            <a:pPr indent="0" lvl="0" marL="0" rtl="0" algn="l">
              <a:spcBef>
                <a:spcPts val="0"/>
              </a:spcBef>
              <a:spcAft>
                <a:spcPts val="0"/>
              </a:spcAft>
              <a:buNone/>
            </a:pPr>
            <a:r>
              <a:t/>
            </a:r>
            <a:endParaRPr sz="1500">
              <a:solidFill>
                <a:schemeClr val="dk1"/>
              </a:solidFill>
              <a:latin typeface="Lexend Light"/>
              <a:ea typeface="Lexend Light"/>
              <a:cs typeface="Lexend Light"/>
              <a:sym typeface="Lexend Light"/>
            </a:endParaRPr>
          </a:p>
        </p:txBody>
      </p:sp>
      <p:pic>
        <p:nvPicPr>
          <p:cNvPr id="1949" name="Google Shape;1949;p46"/>
          <p:cNvPicPr preferRelativeResize="0"/>
          <p:nvPr/>
        </p:nvPicPr>
        <p:blipFill rotWithShape="1">
          <a:blip r:embed="rId3">
            <a:alphaModFix/>
          </a:blip>
          <a:srcRect b="-3434" l="0" r="0" t="0"/>
          <a:stretch/>
        </p:blipFill>
        <p:spPr>
          <a:xfrm>
            <a:off x="3500450" y="395825"/>
            <a:ext cx="4550074" cy="3048726"/>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53" name="Shape 1953"/>
        <p:cNvGrpSpPr/>
        <p:nvPr/>
      </p:nvGrpSpPr>
      <p:grpSpPr>
        <a:xfrm>
          <a:off x="0" y="0"/>
          <a:ext cx="0" cy="0"/>
          <a:chOff x="0" y="0"/>
          <a:chExt cx="0" cy="0"/>
        </a:xfrm>
      </p:grpSpPr>
      <p:sp>
        <p:nvSpPr>
          <p:cNvPr id="1954" name="Google Shape;1954;p47"/>
          <p:cNvSpPr txBox="1"/>
          <p:nvPr/>
        </p:nvSpPr>
        <p:spPr>
          <a:xfrm>
            <a:off x="193450" y="313400"/>
            <a:ext cx="6046200" cy="7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What is vector database?</a:t>
            </a:r>
            <a:endParaRPr sz="3200">
              <a:solidFill>
                <a:schemeClr val="dk1"/>
              </a:solidFill>
              <a:latin typeface="Lexend Light"/>
              <a:ea typeface="Lexend Light"/>
              <a:cs typeface="Lexend Light"/>
              <a:sym typeface="Lexend Light"/>
            </a:endParaRPr>
          </a:p>
        </p:txBody>
      </p:sp>
      <p:sp>
        <p:nvSpPr>
          <p:cNvPr id="1955" name="Google Shape;1955;p47"/>
          <p:cNvSpPr txBox="1"/>
          <p:nvPr/>
        </p:nvSpPr>
        <p:spPr>
          <a:xfrm>
            <a:off x="456900" y="3702700"/>
            <a:ext cx="8447400" cy="354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500">
                <a:solidFill>
                  <a:schemeClr val="dk1"/>
                </a:solidFill>
                <a:latin typeface="Lexend Light"/>
                <a:ea typeface="Lexend Light"/>
                <a:cs typeface="Lexend Light"/>
                <a:sym typeface="Lexend Light"/>
              </a:rPr>
              <a:t>Vector databases are purpose-built for storing and searching </a:t>
            </a:r>
            <a:r>
              <a:rPr b="1" lang="en" sz="1500">
                <a:solidFill>
                  <a:schemeClr val="dk1"/>
                </a:solidFill>
                <a:latin typeface="Lexend"/>
                <a:ea typeface="Lexend"/>
                <a:cs typeface="Lexend"/>
                <a:sym typeface="Lexend"/>
              </a:rPr>
              <a:t>high-dimensional vectors</a:t>
            </a:r>
            <a:r>
              <a:rPr lang="en" sz="1500">
                <a:solidFill>
                  <a:schemeClr val="dk1"/>
                </a:solidFill>
                <a:latin typeface="Lexend Light"/>
                <a:ea typeface="Lexend Light"/>
                <a:cs typeface="Lexend Light"/>
                <a:sym typeface="Lexend Light"/>
              </a:rPr>
              <a:t>, which are numerical representations of data such as images, text, or audio. In image recognition, models like convolutional neural networks (CNNs) generate feature embeddings—compact vector representations that encode the essence of an image. By leveraging vector databases, these embeddings can be efficiently indexed, searched, and compared.</a:t>
            </a:r>
            <a:endParaRPr sz="1500">
              <a:solidFill>
                <a:schemeClr val="dk1"/>
              </a:solidFill>
              <a:latin typeface="Lexend Light"/>
              <a:ea typeface="Lexend Light"/>
              <a:cs typeface="Lexend Light"/>
              <a:sym typeface="Lexend Light"/>
            </a:endParaRPr>
          </a:p>
        </p:txBody>
      </p:sp>
      <p:pic>
        <p:nvPicPr>
          <p:cNvPr id="1956" name="Google Shape;1956;p47"/>
          <p:cNvPicPr preferRelativeResize="0"/>
          <p:nvPr/>
        </p:nvPicPr>
        <p:blipFill>
          <a:blip r:embed="rId3">
            <a:alphaModFix/>
          </a:blip>
          <a:stretch>
            <a:fillRect/>
          </a:stretch>
        </p:blipFill>
        <p:spPr>
          <a:xfrm>
            <a:off x="1757250" y="1018700"/>
            <a:ext cx="5316106" cy="2684000"/>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0" name="Shape 1960"/>
        <p:cNvGrpSpPr/>
        <p:nvPr/>
      </p:nvGrpSpPr>
      <p:grpSpPr>
        <a:xfrm>
          <a:off x="0" y="0"/>
          <a:ext cx="0" cy="0"/>
          <a:chOff x="0" y="0"/>
          <a:chExt cx="0" cy="0"/>
        </a:xfrm>
      </p:grpSpPr>
      <p:sp>
        <p:nvSpPr>
          <p:cNvPr id="1961" name="Google Shape;1961;p48"/>
          <p:cNvSpPr txBox="1"/>
          <p:nvPr/>
        </p:nvSpPr>
        <p:spPr>
          <a:xfrm>
            <a:off x="193450" y="313400"/>
            <a:ext cx="7852500" cy="7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How to transform image to vector?</a:t>
            </a:r>
            <a:endParaRPr sz="3200">
              <a:solidFill>
                <a:schemeClr val="dk1"/>
              </a:solidFill>
              <a:latin typeface="Lexend Light"/>
              <a:ea typeface="Lexend Light"/>
              <a:cs typeface="Lexend Light"/>
              <a:sym typeface="Lexend Light"/>
            </a:endParaRPr>
          </a:p>
        </p:txBody>
      </p:sp>
      <p:sp>
        <p:nvSpPr>
          <p:cNvPr id="1962" name="Google Shape;1962;p48"/>
          <p:cNvSpPr txBox="1"/>
          <p:nvPr/>
        </p:nvSpPr>
        <p:spPr>
          <a:xfrm>
            <a:off x="348300" y="1204475"/>
            <a:ext cx="8447400" cy="3541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600">
                <a:solidFill>
                  <a:schemeClr val="dk1"/>
                </a:solidFill>
                <a:latin typeface="Lexend Light"/>
                <a:ea typeface="Lexend Light"/>
                <a:cs typeface="Lexend Light"/>
                <a:sym typeface="Lexend Light"/>
              </a:rPr>
              <a:t>We use </a:t>
            </a:r>
            <a:r>
              <a:rPr b="1" lang="en" sz="1600">
                <a:solidFill>
                  <a:schemeClr val="dk1"/>
                </a:solidFill>
                <a:latin typeface="Lexend"/>
                <a:ea typeface="Lexend"/>
                <a:cs typeface="Lexend"/>
                <a:sym typeface="Lexend"/>
              </a:rPr>
              <a:t>MobileNetV2</a:t>
            </a:r>
            <a:r>
              <a:rPr lang="en" sz="1600">
                <a:solidFill>
                  <a:schemeClr val="dk1"/>
                </a:solidFill>
                <a:latin typeface="Lexend Light"/>
                <a:ea typeface="Lexend Light"/>
                <a:cs typeface="Lexend Light"/>
                <a:sym typeface="Lexend Light"/>
              </a:rPr>
              <a:t>, which is a deep learning architecture designed to enable efficient image classification and object detection on resource-constrained devices like smartphones and embedded systems.</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rPr lang="en" sz="1600">
                <a:solidFill>
                  <a:schemeClr val="dk1"/>
                </a:solidFill>
                <a:latin typeface="Lexend Light"/>
                <a:ea typeface="Lexend Light"/>
                <a:cs typeface="Lexend Light"/>
                <a:sym typeface="Lexend Light"/>
              </a:rPr>
              <a:t>How does it work?</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a:p>
            <a:pPr indent="-323850" lvl="0" marL="457200" rtl="0" algn="l">
              <a:spcBef>
                <a:spcPts val="0"/>
              </a:spcBef>
              <a:spcAft>
                <a:spcPts val="0"/>
              </a:spcAft>
              <a:buSzPts val="1500"/>
              <a:buAutoNum type="arabicPeriod"/>
            </a:pPr>
            <a:r>
              <a:rPr lang="en" sz="1600">
                <a:solidFill>
                  <a:schemeClr val="dk1"/>
                </a:solidFill>
                <a:latin typeface="Lexend Light"/>
                <a:ea typeface="Lexend Light"/>
                <a:cs typeface="Lexend Light"/>
                <a:sym typeface="Lexend Light"/>
              </a:rPr>
              <a:t>Image preprocessing: </a:t>
            </a:r>
            <a:endParaRPr sz="1600">
              <a:solidFill>
                <a:schemeClr val="dk1"/>
              </a:solidFill>
              <a:latin typeface="Lexend Light"/>
              <a:ea typeface="Lexend Light"/>
              <a:cs typeface="Lexend Light"/>
              <a:sym typeface="Lexend Light"/>
            </a:endParaRPr>
          </a:p>
          <a:p>
            <a:pPr indent="0" lvl="0" marL="457200" rtl="0" algn="l">
              <a:spcBef>
                <a:spcPts val="0"/>
              </a:spcBef>
              <a:spcAft>
                <a:spcPts val="0"/>
              </a:spcAft>
              <a:buNone/>
            </a:pPr>
            <a:r>
              <a:rPr b="1" lang="en" sz="1500">
                <a:solidFill>
                  <a:srgbClr val="0E0E0E"/>
                </a:solidFill>
              </a:rPr>
              <a:t>Resize</a:t>
            </a:r>
            <a:r>
              <a:rPr lang="en" sz="1500">
                <a:solidFill>
                  <a:srgbClr val="0E0E0E"/>
                </a:solidFill>
              </a:rPr>
              <a:t>: Adjust the image size to the required dimensions of the model (typically 224x224).</a:t>
            </a:r>
            <a:endParaRPr sz="1500">
              <a:solidFill>
                <a:srgbClr val="0E0E0E"/>
              </a:solidFill>
            </a:endParaRPr>
          </a:p>
          <a:p>
            <a:pPr indent="-203200" lvl="0" marL="203200" rtl="0" algn="l">
              <a:lnSpc>
                <a:spcPct val="115000"/>
              </a:lnSpc>
              <a:spcBef>
                <a:spcPts val="0"/>
              </a:spcBef>
              <a:spcAft>
                <a:spcPts val="0"/>
              </a:spcAft>
              <a:buNone/>
            </a:pPr>
            <a:r>
              <a:rPr lang="en" sz="1350">
                <a:solidFill>
                  <a:srgbClr val="0E0E0E"/>
                </a:solidFill>
                <a:latin typeface="Times New Roman"/>
                <a:ea typeface="Times New Roman"/>
                <a:cs typeface="Times New Roman"/>
                <a:sym typeface="Times New Roman"/>
              </a:rPr>
              <a:t>	       </a:t>
            </a:r>
            <a:r>
              <a:rPr b="1" lang="en" sz="1500">
                <a:solidFill>
                  <a:srgbClr val="0E0E0E"/>
                </a:solidFill>
              </a:rPr>
              <a:t>Pixel Value Normalization</a:t>
            </a:r>
            <a:r>
              <a:rPr lang="en" sz="1500">
                <a:solidFill>
                  <a:srgbClr val="0E0E0E"/>
                </a:solidFill>
              </a:rPr>
              <a:t>: Scale the pixel values to the range [-1, 1].</a:t>
            </a:r>
            <a:endParaRPr sz="1500">
              <a:solidFill>
                <a:srgbClr val="0E0E0E"/>
              </a:solidFill>
            </a:endParaRPr>
          </a:p>
          <a:p>
            <a:pPr indent="-203200" lvl="0" marL="203200" rtl="0" algn="l">
              <a:lnSpc>
                <a:spcPct val="115000"/>
              </a:lnSpc>
              <a:spcBef>
                <a:spcPts val="0"/>
              </a:spcBef>
              <a:spcAft>
                <a:spcPts val="0"/>
              </a:spcAft>
              <a:buNone/>
            </a:pPr>
            <a:r>
              <a:t/>
            </a:r>
            <a:endParaRPr sz="1500">
              <a:solidFill>
                <a:srgbClr val="0E0E0E"/>
              </a:solidFill>
            </a:endParaRPr>
          </a:p>
          <a:p>
            <a:pPr indent="-330200" lvl="0" marL="457200" rtl="0" algn="l">
              <a:lnSpc>
                <a:spcPct val="115000"/>
              </a:lnSpc>
              <a:spcBef>
                <a:spcPts val="0"/>
              </a:spcBef>
              <a:spcAft>
                <a:spcPts val="0"/>
              </a:spcAft>
              <a:buClr>
                <a:schemeClr val="dk1"/>
              </a:buClr>
              <a:buSzPts val="1600"/>
              <a:buFont typeface="Lexend Light"/>
              <a:buAutoNum type="arabicPeriod"/>
            </a:pPr>
            <a:r>
              <a:rPr lang="en" sz="1600">
                <a:solidFill>
                  <a:schemeClr val="dk1"/>
                </a:solidFill>
                <a:latin typeface="Lexend Light"/>
                <a:ea typeface="Lexend Light"/>
                <a:cs typeface="Lexend Light"/>
                <a:sym typeface="Lexend Light"/>
              </a:rPr>
              <a:t>Feature Vector Extraction:</a:t>
            </a:r>
            <a:endParaRPr sz="1600">
              <a:solidFill>
                <a:schemeClr val="dk1"/>
              </a:solidFill>
              <a:latin typeface="Lexend Light"/>
              <a:ea typeface="Lexend Light"/>
              <a:cs typeface="Lexend Light"/>
              <a:sym typeface="Lexend Light"/>
            </a:endParaRPr>
          </a:p>
          <a:p>
            <a:pPr indent="0" lvl="0" marL="0" rtl="0" algn="l">
              <a:lnSpc>
                <a:spcPct val="115000"/>
              </a:lnSpc>
              <a:spcBef>
                <a:spcPts val="0"/>
              </a:spcBef>
              <a:spcAft>
                <a:spcPts val="0"/>
              </a:spcAft>
              <a:buNone/>
            </a:pPr>
            <a:r>
              <a:rPr lang="en" sz="1500">
                <a:solidFill>
                  <a:srgbClr val="0E0E0E"/>
                </a:solidFill>
              </a:rPr>
              <a:t>         MobileNetV2 outputs a fixed-size high-dimensional feature vector, typically of dimension 1280 (depending on the model configuration). This vector represents the semantic features of the image.</a:t>
            </a:r>
            <a:endParaRPr sz="1500">
              <a:solidFill>
                <a:srgbClr val="0E0E0E"/>
              </a:solidFill>
            </a:endParaRPr>
          </a:p>
          <a:p>
            <a:pPr indent="0" lvl="0" marL="457200" rtl="0" algn="l">
              <a:lnSpc>
                <a:spcPct val="115000"/>
              </a:lnSpc>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457200" rtl="0" algn="l">
              <a:lnSpc>
                <a:spcPct val="115000"/>
              </a:lnSpc>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457200" rtl="0" algn="l">
              <a:lnSpc>
                <a:spcPct val="115000"/>
              </a:lnSpc>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600">
              <a:solidFill>
                <a:schemeClr val="dk1"/>
              </a:solidFill>
              <a:latin typeface="Lexend Light"/>
              <a:ea typeface="Lexend Light"/>
              <a:cs typeface="Lexend Light"/>
              <a:sym typeface="Lexend Light"/>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66" name="Shape 1966"/>
        <p:cNvGrpSpPr/>
        <p:nvPr/>
      </p:nvGrpSpPr>
      <p:grpSpPr>
        <a:xfrm>
          <a:off x="0" y="0"/>
          <a:ext cx="0" cy="0"/>
          <a:chOff x="0" y="0"/>
          <a:chExt cx="0" cy="0"/>
        </a:xfrm>
      </p:grpSpPr>
      <p:sp>
        <p:nvSpPr>
          <p:cNvPr id="1967" name="Google Shape;1967;p49"/>
          <p:cNvSpPr txBox="1"/>
          <p:nvPr/>
        </p:nvSpPr>
        <p:spPr>
          <a:xfrm>
            <a:off x="193450" y="313400"/>
            <a:ext cx="7852500" cy="7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3200">
                <a:solidFill>
                  <a:schemeClr val="dk1"/>
                </a:solidFill>
                <a:latin typeface="Lexend Light"/>
                <a:ea typeface="Lexend Light"/>
                <a:cs typeface="Lexend Light"/>
                <a:sym typeface="Lexend Light"/>
              </a:rPr>
              <a:t>Vector Database: ChromaDB</a:t>
            </a:r>
            <a:endParaRPr sz="3200">
              <a:solidFill>
                <a:schemeClr val="dk1"/>
              </a:solidFill>
              <a:latin typeface="Lexend Light"/>
              <a:ea typeface="Lexend Light"/>
              <a:cs typeface="Lexend Light"/>
              <a:sym typeface="Lexend Light"/>
            </a:endParaRPr>
          </a:p>
        </p:txBody>
      </p:sp>
      <p:sp>
        <p:nvSpPr>
          <p:cNvPr id="1968" name="Google Shape;1968;p49"/>
          <p:cNvSpPr txBox="1"/>
          <p:nvPr/>
        </p:nvSpPr>
        <p:spPr>
          <a:xfrm>
            <a:off x="348300" y="3998325"/>
            <a:ext cx="8447400" cy="1530300"/>
          </a:xfrm>
          <a:prstGeom prst="rect">
            <a:avLst/>
          </a:prstGeom>
          <a:noFill/>
          <a:ln>
            <a:noFill/>
          </a:ln>
        </p:spPr>
        <p:txBody>
          <a:bodyPr anchorCtr="0" anchor="t" bIns="91425" lIns="91425" spcFirstLastPara="1" rIns="91425" wrap="square" tIns="91425">
            <a:noAutofit/>
          </a:bodyPr>
          <a:lstStyle/>
          <a:p>
            <a:pPr indent="0" lvl="0" marL="457200" rtl="0" algn="l">
              <a:lnSpc>
                <a:spcPct val="115000"/>
              </a:lnSpc>
              <a:spcBef>
                <a:spcPts val="0"/>
              </a:spcBef>
              <a:spcAft>
                <a:spcPts val="0"/>
              </a:spcAft>
              <a:buNone/>
            </a:pPr>
            <a:r>
              <a:rPr lang="en" sz="1800">
                <a:solidFill>
                  <a:schemeClr val="dk1"/>
                </a:solidFill>
                <a:latin typeface="Lexend Light"/>
                <a:ea typeface="Lexend Light"/>
                <a:cs typeface="Lexend Light"/>
                <a:sym typeface="Lexend Light"/>
              </a:rPr>
              <a:t>ChromaDB is the open-source AI application database, which is designed for efficiently storing and retrieving vector embeddings.</a:t>
            </a:r>
            <a:endParaRPr sz="1800">
              <a:solidFill>
                <a:srgbClr val="0E0E0E"/>
              </a:solidFill>
            </a:endParaRPr>
          </a:p>
          <a:p>
            <a:pPr indent="0" lvl="0" marL="457200" rtl="0" algn="l">
              <a:lnSpc>
                <a:spcPct val="115000"/>
              </a:lnSpc>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457200" rtl="0" algn="l">
              <a:lnSpc>
                <a:spcPct val="115000"/>
              </a:lnSpc>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457200" rtl="0" algn="l">
              <a:lnSpc>
                <a:spcPct val="115000"/>
              </a:lnSpc>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800">
              <a:solidFill>
                <a:schemeClr val="dk1"/>
              </a:solidFill>
              <a:latin typeface="Lexend Light"/>
              <a:ea typeface="Lexend Light"/>
              <a:cs typeface="Lexend Light"/>
              <a:sym typeface="Lexend Light"/>
            </a:endParaRPr>
          </a:p>
          <a:p>
            <a:pPr indent="0" lvl="0" marL="0" rtl="0" algn="l">
              <a:spcBef>
                <a:spcPts val="0"/>
              </a:spcBef>
              <a:spcAft>
                <a:spcPts val="0"/>
              </a:spcAft>
              <a:buNone/>
            </a:pPr>
            <a:r>
              <a:t/>
            </a:r>
            <a:endParaRPr sz="1800">
              <a:solidFill>
                <a:schemeClr val="dk1"/>
              </a:solidFill>
              <a:latin typeface="Lexend Light"/>
              <a:ea typeface="Lexend Light"/>
              <a:cs typeface="Lexend Light"/>
              <a:sym typeface="Lexend Light"/>
            </a:endParaRPr>
          </a:p>
        </p:txBody>
      </p:sp>
      <p:pic>
        <p:nvPicPr>
          <p:cNvPr id="1969" name="Google Shape;1969;p49"/>
          <p:cNvPicPr preferRelativeResize="0"/>
          <p:nvPr/>
        </p:nvPicPr>
        <p:blipFill>
          <a:blip r:embed="rId3">
            <a:alphaModFix/>
          </a:blip>
          <a:stretch>
            <a:fillRect/>
          </a:stretch>
        </p:blipFill>
        <p:spPr>
          <a:xfrm>
            <a:off x="1279700" y="1018700"/>
            <a:ext cx="6124575" cy="29143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3" name="Shape 1973"/>
        <p:cNvGrpSpPr/>
        <p:nvPr/>
      </p:nvGrpSpPr>
      <p:grpSpPr>
        <a:xfrm>
          <a:off x="0" y="0"/>
          <a:ext cx="0" cy="0"/>
          <a:chOff x="0" y="0"/>
          <a:chExt cx="0" cy="0"/>
        </a:xfrm>
      </p:grpSpPr>
      <p:sp>
        <p:nvSpPr>
          <p:cNvPr id="1974" name="Google Shape;1974;p50"/>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Project </a:t>
            </a:r>
            <a:r>
              <a:rPr lang="en" sz="3200"/>
              <a:t>Architecture</a:t>
            </a:r>
            <a:endParaRPr sz="3200"/>
          </a:p>
        </p:txBody>
      </p:sp>
      <p:pic>
        <p:nvPicPr>
          <p:cNvPr id="1975" name="Google Shape;1975;p50"/>
          <p:cNvPicPr preferRelativeResize="0"/>
          <p:nvPr/>
        </p:nvPicPr>
        <p:blipFill>
          <a:blip r:embed="rId3">
            <a:alphaModFix/>
          </a:blip>
          <a:stretch>
            <a:fillRect/>
          </a:stretch>
        </p:blipFill>
        <p:spPr>
          <a:xfrm>
            <a:off x="729750" y="1485900"/>
            <a:ext cx="7769832" cy="3497876"/>
          </a:xfrm>
          <a:prstGeom prst="rect">
            <a:avLst/>
          </a:prstGeom>
          <a:noFill/>
          <a:ln>
            <a:noFill/>
          </a:ln>
        </p:spPr>
      </p:pic>
      <p:sp>
        <p:nvSpPr>
          <p:cNvPr id="1976" name="Google Shape;1976;p50"/>
          <p:cNvSpPr txBox="1"/>
          <p:nvPr/>
        </p:nvSpPr>
        <p:spPr>
          <a:xfrm>
            <a:off x="2124875" y="974725"/>
            <a:ext cx="6046200" cy="705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800">
              <a:solidFill>
                <a:schemeClr val="dk1"/>
              </a:solidFill>
              <a:latin typeface="Lexend Light"/>
              <a:ea typeface="Lexend Light"/>
              <a:cs typeface="Lexend Light"/>
              <a:sym typeface="Lexend Light"/>
            </a:endParaRPr>
          </a:p>
        </p:txBody>
      </p:sp>
      <p:sp>
        <p:nvSpPr>
          <p:cNvPr id="1977" name="Google Shape;1977;p50"/>
          <p:cNvSpPr txBox="1"/>
          <p:nvPr/>
        </p:nvSpPr>
        <p:spPr>
          <a:xfrm>
            <a:off x="4070763" y="3966900"/>
            <a:ext cx="1087800" cy="584700"/>
          </a:xfrm>
          <a:prstGeom prst="rect">
            <a:avLst/>
          </a:prstGeom>
          <a:solidFill>
            <a:schemeClr val="dk2"/>
          </a:solid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dk1"/>
                </a:solidFill>
                <a:latin typeface="Lexend Light"/>
                <a:ea typeface="Lexend Light"/>
                <a:cs typeface="Lexend Light"/>
                <a:sym typeface="Lexend Light"/>
              </a:rPr>
              <a:t>diffusion</a:t>
            </a:r>
            <a:endParaRPr>
              <a:solidFill>
                <a:schemeClr val="dk1"/>
              </a:solidFill>
              <a:latin typeface="Lexend Light"/>
              <a:ea typeface="Lexend Light"/>
              <a:cs typeface="Lexend Light"/>
              <a:sym typeface="Lexend Light"/>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1" name="Shape 1981"/>
        <p:cNvGrpSpPr/>
        <p:nvPr/>
      </p:nvGrpSpPr>
      <p:grpSpPr>
        <a:xfrm>
          <a:off x="0" y="0"/>
          <a:ext cx="0" cy="0"/>
          <a:chOff x="0" y="0"/>
          <a:chExt cx="0" cy="0"/>
        </a:xfrm>
      </p:grpSpPr>
      <p:sp>
        <p:nvSpPr>
          <p:cNvPr id="1982" name="Google Shape;1982;p51"/>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Methodology</a:t>
            </a:r>
            <a:endParaRPr sz="3200"/>
          </a:p>
        </p:txBody>
      </p:sp>
      <p:sp>
        <p:nvSpPr>
          <p:cNvPr id="1983" name="Google Shape;1983;p51"/>
          <p:cNvSpPr txBox="1"/>
          <p:nvPr/>
        </p:nvSpPr>
        <p:spPr>
          <a:xfrm>
            <a:off x="403375" y="1300125"/>
            <a:ext cx="7946100" cy="343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b="1" lang="en" sz="1100">
                <a:solidFill>
                  <a:schemeClr val="dk1"/>
                </a:solidFill>
              </a:rPr>
              <a:t>1. Preprocessing:</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Images resized to 224x224 pixels.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Normalized using MobileNetV2's preprocessing pipeline.</a:t>
            </a:r>
            <a:endParaRPr sz="1100">
              <a:solidFill>
                <a:schemeClr val="dk1"/>
              </a:solidFill>
            </a:endParaRPr>
          </a:p>
          <a:p>
            <a:pPr indent="0" lvl="0" marL="0" rtl="0" algn="l">
              <a:lnSpc>
                <a:spcPct val="115000"/>
              </a:lnSpc>
              <a:spcBef>
                <a:spcPts val="1200"/>
              </a:spcBef>
              <a:spcAft>
                <a:spcPts val="0"/>
              </a:spcAft>
              <a:buNone/>
            </a:pPr>
            <a:r>
              <a:rPr b="1" lang="en" sz="1100">
                <a:solidFill>
                  <a:schemeClr val="dk1"/>
                </a:solidFill>
              </a:rPr>
              <a:t>2. Feature Extraction: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Utilized </a:t>
            </a:r>
            <a:r>
              <a:rPr b="1" lang="en" sz="1100">
                <a:solidFill>
                  <a:schemeClr val="dk1"/>
                </a:solidFill>
              </a:rPr>
              <a:t>MobileNetV2</a:t>
            </a:r>
            <a:r>
              <a:rPr lang="en" sz="1100">
                <a:solidFill>
                  <a:schemeClr val="dk1"/>
                </a:solidFill>
              </a:rPr>
              <a:t> for generating high-dimensional feature vectors.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Extracted 1280 dims array  embeddings represent unique image features.</a:t>
            </a:r>
            <a:endParaRPr sz="1100">
              <a:solidFill>
                <a:schemeClr val="dk1"/>
              </a:solidFill>
            </a:endParaRPr>
          </a:p>
          <a:p>
            <a:pPr indent="0" lvl="0" marL="0" rtl="0" algn="l">
              <a:lnSpc>
                <a:spcPct val="115000"/>
              </a:lnSpc>
              <a:spcBef>
                <a:spcPts val="1200"/>
              </a:spcBef>
              <a:spcAft>
                <a:spcPts val="0"/>
              </a:spcAft>
              <a:buNone/>
            </a:pPr>
            <a:r>
              <a:rPr b="1" lang="en" sz="1100">
                <a:solidFill>
                  <a:schemeClr val="dk1"/>
                </a:solidFill>
              </a:rPr>
              <a:t>3. Data Storage: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b="1" lang="en" sz="1100">
                <a:solidFill>
                  <a:schemeClr val="dk1"/>
                </a:solidFill>
              </a:rPr>
              <a:t>ChromaDB</a:t>
            </a:r>
            <a:r>
              <a:rPr lang="en" sz="1100">
                <a:solidFill>
                  <a:schemeClr val="dk1"/>
                </a:solidFill>
              </a:rPr>
              <a:t> stores image embeddings as vectors.</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Metadata, including file location, saved for easy reference.</a:t>
            </a:r>
            <a:endParaRPr sz="1100">
              <a:solidFill>
                <a:schemeClr val="dk1"/>
              </a:solidFill>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7" name="Shape 1987"/>
        <p:cNvGrpSpPr/>
        <p:nvPr/>
      </p:nvGrpSpPr>
      <p:grpSpPr>
        <a:xfrm>
          <a:off x="0" y="0"/>
          <a:ext cx="0" cy="0"/>
          <a:chOff x="0" y="0"/>
          <a:chExt cx="0" cy="0"/>
        </a:xfrm>
      </p:grpSpPr>
      <p:sp>
        <p:nvSpPr>
          <p:cNvPr id="1988" name="Google Shape;1988;p52"/>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Methodology</a:t>
            </a:r>
            <a:endParaRPr sz="3200"/>
          </a:p>
        </p:txBody>
      </p:sp>
      <p:sp>
        <p:nvSpPr>
          <p:cNvPr id="1989" name="Google Shape;1989;p52"/>
          <p:cNvSpPr txBox="1"/>
          <p:nvPr/>
        </p:nvSpPr>
        <p:spPr>
          <a:xfrm>
            <a:off x="403375" y="1300125"/>
            <a:ext cx="7946100" cy="34326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1200"/>
              </a:spcBef>
              <a:spcAft>
                <a:spcPts val="0"/>
              </a:spcAft>
              <a:buNone/>
            </a:pPr>
            <a:r>
              <a:rPr b="1" lang="en" sz="1100">
                <a:solidFill>
                  <a:schemeClr val="dk1"/>
                </a:solidFill>
              </a:rPr>
              <a:t>4. Image Query:</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Use K-Nearest Neighbors (KNN) query to search from ChromaDB.</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Finds visually similar images based on embeddings.</a:t>
            </a:r>
            <a:endParaRPr sz="1100">
              <a:solidFill>
                <a:schemeClr val="dk1"/>
              </a:solidFill>
            </a:endParaRPr>
          </a:p>
          <a:p>
            <a:pPr indent="0" lvl="0" marL="0" rtl="0" algn="l">
              <a:lnSpc>
                <a:spcPct val="115000"/>
              </a:lnSpc>
              <a:spcBef>
                <a:spcPts val="1200"/>
              </a:spcBef>
              <a:spcAft>
                <a:spcPts val="0"/>
              </a:spcAft>
              <a:buNone/>
            </a:pPr>
            <a:r>
              <a:rPr b="1" lang="en" sz="1100">
                <a:solidFill>
                  <a:schemeClr val="dk1"/>
                </a:solidFill>
              </a:rPr>
              <a:t>5. Stable </a:t>
            </a:r>
            <a:r>
              <a:rPr b="1" lang="en" sz="1100">
                <a:solidFill>
                  <a:schemeClr val="dk1"/>
                </a:solidFill>
              </a:rPr>
              <a:t>Diffusion</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Create an new image with img2img function base on the image from the ChromaDB.</a:t>
            </a:r>
            <a:endParaRPr b="1" sz="1100">
              <a:solidFill>
                <a:schemeClr val="dk1"/>
              </a:solidFill>
            </a:endParaRPr>
          </a:p>
          <a:p>
            <a:pPr indent="0" lvl="0" marL="0" rtl="0" algn="l">
              <a:lnSpc>
                <a:spcPct val="115000"/>
              </a:lnSpc>
              <a:spcBef>
                <a:spcPts val="1200"/>
              </a:spcBef>
              <a:spcAft>
                <a:spcPts val="0"/>
              </a:spcAft>
              <a:buNone/>
            </a:pPr>
            <a:r>
              <a:rPr b="1" lang="en" sz="1100">
                <a:solidFill>
                  <a:schemeClr val="dk1"/>
                </a:solidFill>
              </a:rPr>
              <a:t>6. User Interface:</a:t>
            </a:r>
            <a:endParaRPr b="1" sz="1100">
              <a:solidFill>
                <a:schemeClr val="dk1"/>
              </a:solidFill>
            </a:endParaRPr>
          </a:p>
          <a:p>
            <a:pPr indent="-298450" lvl="0" marL="457200" rtl="0" algn="l">
              <a:lnSpc>
                <a:spcPct val="115000"/>
              </a:lnSpc>
              <a:spcBef>
                <a:spcPts val="1200"/>
              </a:spcBef>
              <a:spcAft>
                <a:spcPts val="0"/>
              </a:spcAft>
              <a:buClr>
                <a:schemeClr val="dk1"/>
              </a:buClr>
              <a:buSzPts val="1100"/>
              <a:buChar char="●"/>
            </a:pPr>
            <a:r>
              <a:rPr lang="en" sz="1100">
                <a:solidFill>
                  <a:schemeClr val="dk1"/>
                </a:solidFill>
              </a:rPr>
              <a:t>CustomTkinter UI enables image upload, embedding, and querying.</a:t>
            </a:r>
            <a:endParaRPr sz="1100">
              <a:solidFill>
                <a:schemeClr val="dk1"/>
              </a:solidFill>
            </a:endParaRPr>
          </a:p>
          <a:p>
            <a:pPr indent="-298450" lvl="0" marL="457200" rtl="0" algn="l">
              <a:lnSpc>
                <a:spcPct val="115000"/>
              </a:lnSpc>
              <a:spcBef>
                <a:spcPts val="0"/>
              </a:spcBef>
              <a:spcAft>
                <a:spcPts val="0"/>
              </a:spcAft>
              <a:buClr>
                <a:schemeClr val="dk1"/>
              </a:buClr>
              <a:buSzPts val="1100"/>
              <a:buChar char="●"/>
            </a:pPr>
            <a:r>
              <a:rPr lang="en" sz="1100">
                <a:solidFill>
                  <a:schemeClr val="dk1"/>
                </a:solidFill>
              </a:rPr>
              <a:t>Results displayed with thumbnails of matching images.</a:t>
            </a:r>
            <a:endParaRPr sz="1100">
              <a:solidFill>
                <a:schemeClr val="dk1"/>
              </a:solidFill>
            </a:endParaRPr>
          </a:p>
          <a:p>
            <a:pPr indent="0" lvl="0" marL="457200" rtl="0" algn="l">
              <a:lnSpc>
                <a:spcPct val="115000"/>
              </a:lnSpc>
              <a:spcBef>
                <a:spcPts val="1200"/>
              </a:spcBef>
              <a:spcAft>
                <a:spcPts val="1200"/>
              </a:spcAft>
              <a:buNone/>
            </a:pPr>
            <a:r>
              <a:t/>
            </a:r>
            <a:endParaRPr b="1" sz="1100">
              <a:solidFill>
                <a:schemeClr val="dk1"/>
              </a:solidFill>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93" name="Shape 1993"/>
        <p:cNvGrpSpPr/>
        <p:nvPr/>
      </p:nvGrpSpPr>
      <p:grpSpPr>
        <a:xfrm>
          <a:off x="0" y="0"/>
          <a:ext cx="0" cy="0"/>
          <a:chOff x="0" y="0"/>
          <a:chExt cx="0" cy="0"/>
        </a:xfrm>
      </p:grpSpPr>
      <p:sp>
        <p:nvSpPr>
          <p:cNvPr id="1994" name="Google Shape;1994;p53"/>
          <p:cNvSpPr txBox="1"/>
          <p:nvPr>
            <p:ph type="title"/>
          </p:nvPr>
        </p:nvSpPr>
        <p:spPr>
          <a:xfrm>
            <a:off x="311700" y="491225"/>
            <a:ext cx="8468100" cy="627900"/>
          </a:xfrm>
          <a:prstGeom prst="rect">
            <a:avLst/>
          </a:prstGeom>
        </p:spPr>
        <p:txBody>
          <a:bodyPr anchorCtr="0" anchor="t" bIns="91425" lIns="91425" spcFirstLastPara="1" rIns="91425" wrap="square" tIns="91425">
            <a:spAutoFit/>
          </a:bodyPr>
          <a:lstStyle/>
          <a:p>
            <a:pPr indent="0" lvl="0" marL="0" rtl="0" algn="l">
              <a:spcBef>
                <a:spcPts val="0"/>
              </a:spcBef>
              <a:spcAft>
                <a:spcPts val="0"/>
              </a:spcAft>
              <a:buNone/>
            </a:pPr>
            <a:r>
              <a:rPr lang="en" sz="3200"/>
              <a:t>Conclusion</a:t>
            </a:r>
            <a:endParaRPr sz="3200"/>
          </a:p>
        </p:txBody>
      </p:sp>
      <p:sp>
        <p:nvSpPr>
          <p:cNvPr id="1995" name="Google Shape;1995;p53"/>
          <p:cNvSpPr txBox="1"/>
          <p:nvPr/>
        </p:nvSpPr>
        <p:spPr>
          <a:xfrm>
            <a:off x="403375" y="1300125"/>
            <a:ext cx="7946100" cy="3432600"/>
          </a:xfrm>
          <a:prstGeom prst="rect">
            <a:avLst/>
          </a:prstGeom>
          <a:noFill/>
          <a:ln>
            <a:noFill/>
          </a:ln>
        </p:spPr>
        <p:txBody>
          <a:bodyPr anchorCtr="0" anchor="t" bIns="91425" lIns="91425" spcFirstLastPara="1" rIns="91425" wrap="square" tIns="91425">
            <a:noAutofit/>
          </a:bodyPr>
          <a:lstStyle/>
          <a:p>
            <a:pPr indent="-304800" lvl="0" marL="457200" rtl="0" algn="l">
              <a:lnSpc>
                <a:spcPct val="115000"/>
              </a:lnSpc>
              <a:spcBef>
                <a:spcPts val="1200"/>
              </a:spcBef>
              <a:spcAft>
                <a:spcPts val="0"/>
              </a:spcAft>
              <a:buClr>
                <a:schemeClr val="dk1"/>
              </a:buClr>
              <a:buSzPts val="1200"/>
              <a:buChar char="●"/>
            </a:pPr>
            <a:r>
              <a:rPr lang="en" sz="1200">
                <a:solidFill>
                  <a:schemeClr val="dk1"/>
                </a:solidFill>
              </a:rPr>
              <a:t>Successfully implemented a pipeline for image embedding and retrieval.</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Leveraged TensorFlow and ChromaDB for efficient backend processing.</a:t>
            </a:r>
            <a:endParaRPr sz="1200">
              <a:solidFill>
                <a:schemeClr val="dk1"/>
              </a:solidFill>
            </a:endParaRPr>
          </a:p>
          <a:p>
            <a:pPr indent="-304800" lvl="0" marL="457200" rtl="0" algn="l">
              <a:lnSpc>
                <a:spcPct val="115000"/>
              </a:lnSpc>
              <a:spcBef>
                <a:spcPts val="0"/>
              </a:spcBef>
              <a:spcAft>
                <a:spcPts val="0"/>
              </a:spcAft>
              <a:buClr>
                <a:schemeClr val="dk1"/>
              </a:buClr>
              <a:buSzPts val="1200"/>
              <a:buChar char="●"/>
            </a:pPr>
            <a:r>
              <a:rPr lang="en" sz="1200">
                <a:solidFill>
                  <a:schemeClr val="dk1"/>
                </a:solidFill>
              </a:rPr>
              <a:t>Intuitive UI allows non-technical users to interact with the system.</a:t>
            </a:r>
            <a:endParaRPr sz="1200">
              <a:solidFill>
                <a:schemeClr val="dk1"/>
              </a:solidFill>
            </a:endParaRPr>
          </a:p>
          <a:p>
            <a:pPr indent="0" lvl="0" marL="0" rtl="0" algn="l">
              <a:lnSpc>
                <a:spcPct val="115000"/>
              </a:lnSpc>
              <a:spcBef>
                <a:spcPts val="1200"/>
              </a:spcBef>
              <a:spcAft>
                <a:spcPts val="1200"/>
              </a:spcAft>
              <a:buNone/>
            </a:pPr>
            <a:r>
              <a:t/>
            </a:r>
            <a:endParaRPr sz="1200">
              <a:solidFill>
                <a:schemeClr val="dk1"/>
              </a:solidFill>
            </a:endParaRPr>
          </a:p>
        </p:txBody>
      </p:sp>
      <p:pic>
        <p:nvPicPr>
          <p:cNvPr id="1996" name="Google Shape;1996;p53"/>
          <p:cNvPicPr preferRelativeResize="0"/>
          <p:nvPr/>
        </p:nvPicPr>
        <p:blipFill>
          <a:blip r:embed="rId3">
            <a:alphaModFix/>
          </a:blip>
          <a:stretch>
            <a:fillRect/>
          </a:stretch>
        </p:blipFill>
        <p:spPr>
          <a:xfrm>
            <a:off x="2093400" y="2712725"/>
            <a:ext cx="4321402" cy="2430775"/>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Get To Know Me">
  <a:themeElements>
    <a:clrScheme name="Simple Light">
      <a:dk1>
        <a:srgbClr val="000000"/>
      </a:dk1>
      <a:lt1>
        <a:srgbClr val="4F4F4F"/>
      </a:lt1>
      <a:dk2>
        <a:srgbClr val="E7E7E7"/>
      </a:dk2>
      <a:lt2>
        <a:srgbClr val="FFFFFF"/>
      </a:lt2>
      <a:accent1>
        <a:srgbClr val="F4F2F2"/>
      </a:accent1>
      <a:accent2>
        <a:srgbClr val="119BFE"/>
      </a:accent2>
      <a:accent3>
        <a:srgbClr val="FF6B4D"/>
      </a:accent3>
      <a:accent4>
        <a:srgbClr val="28C840"/>
      </a:accent4>
      <a:accent5>
        <a:srgbClr val="FFC600"/>
      </a:accent5>
      <a:accent6>
        <a:srgbClr val="CCCCCC"/>
      </a:accent6>
      <a:hlink>
        <a:srgbClr val="E2AFDE"/>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